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notesMasterIdLst>
    <p:notesMasterId r:id="rId30"/>
  </p:notesMasterIdLst>
  <p:sldIdLst>
    <p:sldId id="2741" r:id="rId5"/>
    <p:sldId id="289" r:id="rId6"/>
    <p:sldId id="2754" r:id="rId7"/>
    <p:sldId id="2736" r:id="rId8"/>
    <p:sldId id="2758" r:id="rId9"/>
    <p:sldId id="2737" r:id="rId10"/>
    <p:sldId id="265" r:id="rId11"/>
    <p:sldId id="2760" r:id="rId12"/>
    <p:sldId id="271" r:id="rId13"/>
    <p:sldId id="2738" r:id="rId14"/>
    <p:sldId id="268" r:id="rId15"/>
    <p:sldId id="2772" r:id="rId16"/>
    <p:sldId id="2764" r:id="rId17"/>
    <p:sldId id="2771" r:id="rId18"/>
    <p:sldId id="270" r:id="rId19"/>
    <p:sldId id="2740" r:id="rId20"/>
    <p:sldId id="2768" r:id="rId21"/>
    <p:sldId id="2770" r:id="rId22"/>
    <p:sldId id="2755" r:id="rId23"/>
    <p:sldId id="272" r:id="rId24"/>
    <p:sldId id="2777" r:id="rId25"/>
    <p:sldId id="2778" r:id="rId26"/>
    <p:sldId id="2748" r:id="rId27"/>
    <p:sldId id="2756" r:id="rId28"/>
    <p:sldId id="275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ay Leeder" initials="LL" lastIdx="1" clrIdx="0">
    <p:extLst>
      <p:ext uri="{19B8F6BF-5375-455C-9EA6-DF929625EA0E}">
        <p15:presenceInfo xmlns:p15="http://schemas.microsoft.com/office/powerpoint/2012/main" userId="S::Lindsayl@verawholehealth.com::3c8e3eaf-6074-4683-9c05-11d5bba674a8" providerId="AD"/>
      </p:ext>
    </p:extLst>
  </p:cmAuthor>
  <p:cmAuthor id="2" name="Cheridan Bryant" initials="CB" lastIdx="1" clrIdx="1">
    <p:extLst>
      <p:ext uri="{19B8F6BF-5375-455C-9EA6-DF929625EA0E}">
        <p15:presenceInfo xmlns:p15="http://schemas.microsoft.com/office/powerpoint/2012/main" userId="S::cheridanb@verawholehealth.com::9e5f2cc0-bca9-4d4c-b2ce-9c2f676f4e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EEEEEE"/>
    <a:srgbClr val="006674"/>
    <a:srgbClr val="009EB8"/>
    <a:srgbClr val="0090A8"/>
    <a:srgbClr val="FFA1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3767" autoAdjust="0"/>
  </p:normalViewPr>
  <p:slideViewPr>
    <p:cSldViewPr snapToGrid="0">
      <p:cViewPr varScale="1">
        <p:scale>
          <a:sx n="72" d="100"/>
          <a:sy n="72" d="100"/>
        </p:scale>
        <p:origin x="492" y="78"/>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B5A44-24F5-4952-987B-BB7AE72F06EB}" type="datetimeFigureOut">
              <a:rPr lang="en-US" smtClean="0"/>
              <a:t>4/9/2020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F2CEE-AB0B-47C1-83AE-6B914548A7B3}" type="slidenum">
              <a:rPr lang="en-US" smtClean="0"/>
              <a:t>‹#›</a:t>
            </a:fld>
            <a:endParaRPr lang="en-US"/>
          </a:p>
        </p:txBody>
      </p:sp>
    </p:spTree>
    <p:extLst>
      <p:ext uri="{BB962C8B-B14F-4D97-AF65-F5344CB8AC3E}">
        <p14:creationId xmlns:p14="http://schemas.microsoft.com/office/powerpoint/2010/main" val="246820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F2CEE-AB0B-47C1-83AE-6B914548A7B3}" type="slidenum">
              <a:rPr lang="en-US" smtClean="0"/>
              <a:t>1</a:t>
            </a:fld>
            <a:endParaRPr lang="en-US" dirty="0"/>
          </a:p>
        </p:txBody>
      </p:sp>
    </p:spTree>
    <p:extLst>
      <p:ext uri="{BB962C8B-B14F-4D97-AF65-F5344CB8AC3E}">
        <p14:creationId xmlns:p14="http://schemas.microsoft.com/office/powerpoint/2010/main" val="2699944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What tools do you use to stay connected to people and things you care about?
</a:t>
            </a:r>
          </a:p>
        </p:txBody>
      </p:sp>
      <p:sp>
        <p:nvSpPr>
          <p:cNvPr id="4" name="Slide Number Placeholder 3"/>
          <p:cNvSpPr>
            <a:spLocks noGrp="1"/>
          </p:cNvSpPr>
          <p:nvPr>
            <p:ph type="sldNum" sz="quarter" idx="5"/>
          </p:nvPr>
        </p:nvSpPr>
        <p:spPr/>
        <p:txBody>
          <a:bodyPr/>
          <a:lstStyle/>
          <a:p>
            <a:fld id="{471F2CEE-AB0B-47C1-83AE-6B914548A7B3}" type="slidenum">
              <a:rPr lang="en-US" smtClean="0"/>
              <a:t>12</a:t>
            </a:fld>
            <a:endParaRPr lang="en-US" dirty="0"/>
          </a:p>
        </p:txBody>
      </p:sp>
      <p:sp>
        <p:nvSpPr>
          <p:cNvPr id="5" name="TextBox 4">
            <a:extLst>
              <a:ext uri="{FF2B5EF4-FFF2-40B4-BE49-F238E27FC236}">
                <a16:creationId xmlns:a16="http://schemas.microsoft.com/office/drawing/2014/main" id="{0832099D-F9ED-41A0-A80C-B602BE1A612F}"/>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758712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What tools do you use to stay connected to people and things you care about?
</a:t>
            </a:r>
          </a:p>
        </p:txBody>
      </p:sp>
      <p:sp>
        <p:nvSpPr>
          <p:cNvPr id="4" name="Slide Number Placeholder 3"/>
          <p:cNvSpPr>
            <a:spLocks noGrp="1"/>
          </p:cNvSpPr>
          <p:nvPr>
            <p:ph type="sldNum" sz="quarter" idx="5"/>
          </p:nvPr>
        </p:nvSpPr>
        <p:spPr/>
        <p:txBody>
          <a:bodyPr/>
          <a:lstStyle/>
          <a:p>
            <a:fld id="{471F2CEE-AB0B-47C1-83AE-6B914548A7B3}" type="slidenum">
              <a:rPr lang="en-US" smtClean="0"/>
              <a:t>14</a:t>
            </a:fld>
            <a:endParaRPr lang="en-US" dirty="0"/>
          </a:p>
        </p:txBody>
      </p:sp>
      <p:sp>
        <p:nvSpPr>
          <p:cNvPr id="5" name="TextBox 4">
            <a:extLst>
              <a:ext uri="{FF2B5EF4-FFF2-40B4-BE49-F238E27FC236}">
                <a16:creationId xmlns:a16="http://schemas.microsoft.com/office/drawing/2014/main" id="{EEB1D337-CB6A-46D5-A494-8264CFEA52CC}"/>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905495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a:solidFill>
                  <a:schemeClr val="tx1"/>
                </a:solidFill>
                <a:effectLst/>
                <a:latin typeface="+mn-lt"/>
                <a:ea typeface="+mn-ea"/>
                <a:cs typeface="+mn-cs"/>
              </a:rPr>
              <a:t>Self-awareness</a:t>
            </a:r>
          </a:p>
          <a:p>
            <a:pPr lvl="3"/>
            <a:r>
              <a:rPr lang="en-US" sz="1200" kern="1200" dirty="0">
                <a:solidFill>
                  <a:schemeClr val="tx1"/>
                </a:solidFill>
                <a:effectLst/>
                <a:latin typeface="+mn-lt"/>
                <a:ea typeface="+mn-ea"/>
                <a:cs typeface="+mn-cs"/>
              </a:rPr>
              <a:t>Notice emotions and NAME them </a:t>
            </a:r>
          </a:p>
          <a:p>
            <a:pPr lvl="4"/>
            <a:r>
              <a:rPr lang="en-US" sz="1200" kern="1200" dirty="0">
                <a:solidFill>
                  <a:schemeClr val="tx1"/>
                </a:solidFill>
                <a:effectLst/>
                <a:latin typeface="+mn-lt"/>
                <a:ea typeface="+mn-ea"/>
                <a:cs typeface="+mn-cs"/>
              </a:rPr>
              <a:t>By labeling an emotion, we can create distance between ourselves and our experience that allows us to choose how to respond to challenges </a:t>
            </a:r>
          </a:p>
          <a:p>
            <a:pPr lvl="3"/>
            <a:r>
              <a:rPr lang="en-US" sz="1200" kern="1200" dirty="0">
                <a:solidFill>
                  <a:schemeClr val="tx1"/>
                </a:solidFill>
                <a:effectLst/>
                <a:latin typeface="+mn-lt"/>
                <a:ea typeface="+mn-ea"/>
                <a:cs typeface="+mn-cs"/>
              </a:rPr>
              <a:t>Allow self to feel what you are feeling without judgment </a:t>
            </a:r>
          </a:p>
          <a:p>
            <a:pPr lvl="3"/>
            <a:r>
              <a:rPr lang="en-US" sz="1200" kern="1200" dirty="0">
                <a:solidFill>
                  <a:schemeClr val="tx1"/>
                </a:solidFill>
                <a:effectLst/>
                <a:latin typeface="+mn-lt"/>
                <a:ea typeface="+mn-ea"/>
                <a:cs typeface="+mn-cs"/>
              </a:rPr>
              <a:t>Recognize if the feeling is serving you are not – if it’s not ask yourself how can you let it go</a:t>
            </a:r>
          </a:p>
          <a:p>
            <a:pPr lvl="3"/>
            <a:r>
              <a:rPr lang="en-US" sz="1200" kern="1200" dirty="0">
                <a:solidFill>
                  <a:schemeClr val="tx1"/>
                </a:solidFill>
                <a:effectLst/>
                <a:latin typeface="+mn-lt"/>
                <a:ea typeface="+mn-ea"/>
                <a:cs typeface="+mn-cs"/>
              </a:rPr>
              <a:t>It’s ok to be mad, sad, disappointment – we are human emotions are normal</a:t>
            </a:r>
          </a:p>
          <a:p>
            <a:pPr lvl="3"/>
            <a:r>
              <a:rPr lang="en-US" sz="1200" kern="1200" dirty="0">
                <a:solidFill>
                  <a:schemeClr val="tx1"/>
                </a:solidFill>
                <a:effectLst/>
                <a:latin typeface="+mn-lt"/>
                <a:ea typeface="+mn-ea"/>
                <a:cs typeface="+mn-cs"/>
              </a:rPr>
              <a:t>Ask for help when you need it – whether it’s personal or professional</a:t>
            </a:r>
          </a:p>
          <a:p>
            <a:pPr lvl="3"/>
            <a:r>
              <a:rPr lang="en-US" sz="1200" kern="1200" dirty="0">
                <a:solidFill>
                  <a:schemeClr val="tx1"/>
                </a:solidFill>
                <a:effectLst/>
                <a:latin typeface="+mn-lt"/>
                <a:ea typeface="+mn-ea"/>
                <a:cs typeface="+mn-cs"/>
              </a:rPr>
              <a:t>Focus on the now - WIN – What is important now – focus on current feeling and actions (John </a:t>
            </a:r>
            <a:r>
              <a:rPr lang="en-US" sz="1200" kern="1200" dirty="0" err="1">
                <a:solidFill>
                  <a:schemeClr val="tx1"/>
                </a:solidFill>
                <a:effectLst/>
                <a:latin typeface="+mn-lt"/>
                <a:ea typeface="+mn-ea"/>
                <a:cs typeface="+mn-cs"/>
              </a:rPr>
              <a:t>Kuypers</a:t>
            </a:r>
            <a:r>
              <a:rPr lang="en-US" sz="1200" kern="1200" dirty="0">
                <a:solidFill>
                  <a:schemeClr val="tx1"/>
                </a:solidFill>
                <a:effectLst/>
                <a:latin typeface="+mn-lt"/>
                <a:ea typeface="+mn-ea"/>
                <a:cs typeface="+mn-cs"/>
              </a:rPr>
              <a:t>) </a:t>
            </a:r>
          </a:p>
          <a:p>
            <a:pPr lvl="3"/>
            <a:r>
              <a:rPr lang="en-US" sz="1200" kern="1200" dirty="0">
                <a:solidFill>
                  <a:schemeClr val="tx1"/>
                </a:solidFill>
                <a:effectLst/>
                <a:latin typeface="+mn-lt"/>
                <a:ea typeface="+mn-ea"/>
                <a:cs typeface="+mn-cs"/>
              </a:rPr>
              <a:t>Consider how you can value the current moment </a:t>
            </a:r>
          </a:p>
          <a:p>
            <a:pPr lvl="2"/>
            <a:r>
              <a:rPr lang="en-US" sz="1200" kern="1200" dirty="0">
                <a:solidFill>
                  <a:schemeClr val="tx1"/>
                </a:solidFill>
                <a:effectLst/>
                <a:latin typeface="+mn-lt"/>
                <a:ea typeface="+mn-ea"/>
                <a:cs typeface="+mn-cs"/>
              </a:rPr>
              <a:t>Self-care – anything that energizes you mentally and physically  </a:t>
            </a:r>
          </a:p>
          <a:p>
            <a:pPr lvl="3"/>
            <a:r>
              <a:rPr lang="en-US" sz="1200" kern="1200" dirty="0">
                <a:solidFill>
                  <a:schemeClr val="tx1"/>
                </a:solidFill>
                <a:effectLst/>
                <a:latin typeface="+mn-lt"/>
                <a:ea typeface="+mn-ea"/>
                <a:cs typeface="+mn-cs"/>
              </a:rPr>
              <a:t>Invest in yourself –</a:t>
            </a:r>
          </a:p>
          <a:p>
            <a:pPr lvl="3"/>
            <a:r>
              <a:rPr lang="en-US" sz="1200" kern="1200" dirty="0">
                <a:solidFill>
                  <a:schemeClr val="tx1"/>
                </a:solidFill>
                <a:effectLst/>
                <a:latin typeface="+mn-lt"/>
                <a:ea typeface="+mn-ea"/>
                <a:cs typeface="+mn-cs"/>
              </a:rPr>
              <a:t>Shifting perspective – look at it as an opportunity </a:t>
            </a:r>
          </a:p>
          <a:p>
            <a:pPr lvl="3"/>
            <a:r>
              <a:rPr lang="en-US" sz="1200" kern="1200" dirty="0">
                <a:solidFill>
                  <a:schemeClr val="tx1"/>
                </a:solidFill>
                <a:effectLst/>
                <a:latin typeface="+mn-lt"/>
                <a:ea typeface="+mn-ea"/>
                <a:cs typeface="+mn-cs"/>
              </a:rPr>
              <a:t>Formal and informal mindfulness practice</a:t>
            </a:r>
          </a:p>
          <a:p>
            <a:pPr lvl="4"/>
            <a:r>
              <a:rPr lang="en-US" sz="1200" kern="1200" dirty="0">
                <a:solidFill>
                  <a:schemeClr val="tx1"/>
                </a:solidFill>
                <a:effectLst/>
                <a:latin typeface="+mn-lt"/>
                <a:ea typeface="+mn-ea"/>
                <a:cs typeface="+mn-cs"/>
              </a:rPr>
              <a:t>Formal – meditation routine</a:t>
            </a:r>
          </a:p>
          <a:p>
            <a:pPr lvl="4"/>
            <a:r>
              <a:rPr lang="en-US" sz="1200" kern="1200" dirty="0">
                <a:solidFill>
                  <a:schemeClr val="tx1"/>
                </a:solidFill>
                <a:effectLst/>
                <a:latin typeface="+mn-lt"/>
                <a:ea typeface="+mn-ea"/>
                <a:cs typeface="+mn-cs"/>
              </a:rPr>
              <a:t>Informal – Stop. Breathe. Observe. – taking the time to be in the present. This can be done:</a:t>
            </a:r>
          </a:p>
          <a:p>
            <a:pPr lvl="5"/>
            <a:r>
              <a:rPr lang="en-US" sz="1200" kern="1200" dirty="0">
                <a:solidFill>
                  <a:schemeClr val="tx1"/>
                </a:solidFill>
                <a:effectLst/>
                <a:latin typeface="+mn-lt"/>
                <a:ea typeface="+mn-ea"/>
                <a:cs typeface="+mn-cs"/>
              </a:rPr>
              <a:t>Washing hands</a:t>
            </a:r>
          </a:p>
          <a:p>
            <a:pPr lvl="5"/>
            <a:r>
              <a:rPr lang="en-US" sz="1200" kern="1200" dirty="0">
                <a:solidFill>
                  <a:schemeClr val="tx1"/>
                </a:solidFill>
                <a:effectLst/>
                <a:latin typeface="+mn-lt"/>
                <a:ea typeface="+mn-ea"/>
                <a:cs typeface="+mn-cs"/>
              </a:rPr>
              <a:t>Washing dishes </a:t>
            </a:r>
          </a:p>
          <a:p>
            <a:pPr lvl="5"/>
            <a:r>
              <a:rPr lang="en-US" sz="1200" kern="1200" dirty="0">
                <a:solidFill>
                  <a:schemeClr val="tx1"/>
                </a:solidFill>
                <a:effectLst/>
                <a:latin typeface="+mn-lt"/>
                <a:ea typeface="+mn-ea"/>
                <a:cs typeface="+mn-cs"/>
              </a:rPr>
              <a:t>Developing a cue to anchor you’re a present moment. Example every time your phone rings or every time your child has a question about their school work take three deep breaths </a:t>
            </a:r>
          </a:p>
          <a:p>
            <a:pPr lvl="3"/>
            <a:r>
              <a:rPr lang="en-US" sz="1200" kern="1200" dirty="0">
                <a:solidFill>
                  <a:schemeClr val="tx1"/>
                </a:solidFill>
                <a:effectLst/>
                <a:latin typeface="+mn-lt"/>
                <a:ea typeface="+mn-ea"/>
                <a:cs typeface="+mn-cs"/>
              </a:rPr>
              <a:t>How much time do you have now to do things that you’ve wanted?</a:t>
            </a:r>
          </a:p>
          <a:p>
            <a:pPr lvl="3"/>
            <a:r>
              <a:rPr lang="en-US" sz="1200" kern="1200" dirty="0">
                <a:solidFill>
                  <a:schemeClr val="tx1"/>
                </a:solidFill>
                <a:effectLst/>
                <a:latin typeface="+mn-lt"/>
                <a:ea typeface="+mn-ea"/>
                <a:cs typeface="+mn-cs"/>
              </a:rPr>
              <a:t>Taking your commute time and changing it to self-care </a:t>
            </a:r>
          </a:p>
          <a:p>
            <a:pPr lvl="2"/>
            <a:r>
              <a:rPr lang="en-US" sz="1200" kern="1200" dirty="0">
                <a:solidFill>
                  <a:schemeClr val="tx1"/>
                </a:solidFill>
                <a:effectLst/>
                <a:latin typeface="+mn-lt"/>
                <a:ea typeface="+mn-ea"/>
                <a:cs typeface="+mn-cs"/>
              </a:rPr>
              <a:t>Self-compassion </a:t>
            </a:r>
          </a:p>
          <a:p>
            <a:pPr lvl="3"/>
            <a:r>
              <a:rPr lang="en-US" sz="1200" kern="1200" dirty="0">
                <a:solidFill>
                  <a:schemeClr val="tx1"/>
                </a:solidFill>
                <a:effectLst/>
                <a:latin typeface="+mn-lt"/>
                <a:ea typeface="+mn-ea"/>
                <a:cs typeface="+mn-cs"/>
              </a:rPr>
              <a:t>Be kind to yourself</a:t>
            </a:r>
          </a:p>
          <a:p>
            <a:pPr lvl="3"/>
            <a:r>
              <a:rPr lang="en-US" sz="1200" kern="1200" dirty="0">
                <a:solidFill>
                  <a:schemeClr val="tx1"/>
                </a:solidFill>
                <a:effectLst/>
                <a:latin typeface="+mn-lt"/>
                <a:ea typeface="+mn-ea"/>
                <a:cs typeface="+mn-cs"/>
              </a:rPr>
              <a:t>Trial and correction </a:t>
            </a:r>
          </a:p>
          <a:p>
            <a:pPr lvl="3"/>
            <a:r>
              <a:rPr lang="en-US" sz="1200" kern="1200" dirty="0">
                <a:solidFill>
                  <a:schemeClr val="tx1"/>
                </a:solidFill>
                <a:effectLst/>
                <a:latin typeface="+mn-lt"/>
                <a:ea typeface="+mn-ea"/>
                <a:cs typeface="+mn-cs"/>
              </a:rPr>
              <a:t>Remember you are not alone. This is hard  </a:t>
            </a:r>
          </a:p>
          <a:p>
            <a:endParaRPr lang="en-US" dirty="0"/>
          </a:p>
        </p:txBody>
      </p:sp>
      <p:sp>
        <p:nvSpPr>
          <p:cNvPr id="4" name="Slide Number Placeholder 3"/>
          <p:cNvSpPr>
            <a:spLocks noGrp="1"/>
          </p:cNvSpPr>
          <p:nvPr>
            <p:ph type="sldNum" sz="quarter" idx="5"/>
          </p:nvPr>
        </p:nvSpPr>
        <p:spPr/>
        <p:txBody>
          <a:bodyPr/>
          <a:lstStyle/>
          <a:p>
            <a:fld id="{471F2CEE-AB0B-47C1-83AE-6B914548A7B3}" type="slidenum">
              <a:rPr lang="en-US" smtClean="0"/>
              <a:t>15</a:t>
            </a:fld>
            <a:endParaRPr lang="en-US"/>
          </a:p>
        </p:txBody>
      </p:sp>
    </p:spTree>
    <p:extLst>
      <p:ext uri="{BB962C8B-B14F-4D97-AF65-F5344CB8AC3E}">
        <p14:creationId xmlns:p14="http://schemas.microsoft.com/office/powerpoint/2010/main" val="2097321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Wingdings" panose="05000000000000000000" pitchFamily="2" charset="2"/>
              </a:rPr>
              <a:t>Activity</a:t>
            </a: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Symbol" panose="05050102010706020507" pitchFamily="18" charset="2"/>
              </a:rPr>
              <a:t>Following state regulation but getting outside for a walk – connect with nature – garnering strength from mother earth</a:t>
            </a: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Symbol" panose="05050102010706020507" pitchFamily="18" charset="2"/>
              </a:rPr>
              <a:t>Movement every hour</a:t>
            </a: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Symbol" panose="05050102010706020507" pitchFamily="18" charset="2"/>
              </a:rPr>
              <a:t>Stretching, movement </a:t>
            </a: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Symbol" panose="05050102010706020507" pitchFamily="18" charset="2"/>
              </a:rPr>
              <a:t>Many local studios are offering live streaming on their website or social media accounts. Some are even free</a:t>
            </a: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Symbol" panose="05050102010706020507" pitchFamily="18" charset="2"/>
              </a:rPr>
              <a:t>Apps, pre-recorded videos (</a:t>
            </a:r>
            <a:r>
              <a:rPr lang="en-US" sz="1200" dirty="0" err="1">
                <a:effectLst/>
                <a:latin typeface="Calibri" panose="020F0502020204030204" pitchFamily="34" charset="0"/>
                <a:ea typeface="Calibri" panose="020F0502020204030204" pitchFamily="34" charset="0"/>
                <a:cs typeface="Symbol" panose="05050102010706020507" pitchFamily="18" charset="2"/>
              </a:rPr>
              <a:t>youtube</a:t>
            </a:r>
            <a:r>
              <a:rPr lang="en-US" sz="1200" dirty="0">
                <a:effectLst/>
                <a:latin typeface="Calibri" panose="020F0502020204030204" pitchFamily="34" charset="0"/>
                <a:ea typeface="Calibri" panose="020F0502020204030204" pitchFamily="34" charset="0"/>
                <a:cs typeface="Symbol" panose="05050102010706020507" pitchFamily="18" charset="2"/>
              </a:rPr>
              <a:t>)</a:t>
            </a: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Symbol" panose="05050102010706020507" pitchFamily="18" charset="2"/>
              </a:rPr>
              <a:t>Ask co-worker or family what they doing </a:t>
            </a: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Symbol" panose="05050102010706020507" pitchFamily="18" charset="2"/>
              </a:rPr>
              <a:t>Work out with friends or family via video chat</a:t>
            </a: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Symbol" panose="05050102010706020507" pitchFamily="18" charset="2"/>
              </a:rPr>
              <a:t>Always remember that something is better than nothing. You might not be able to do exactly what you want to do. It’s important to be flexible. </a:t>
            </a: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Symbol" panose="05050102010706020507" pitchFamily="18" charset="2"/>
              </a:rPr>
              <a:t>Reminder on phone</a:t>
            </a: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Wingdings" panose="05000000000000000000" pitchFamily="2" charset="2"/>
              </a:rPr>
              <a:t>Eating </a:t>
            </a: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Symbol" panose="05050102010706020507" pitchFamily="18" charset="2"/>
              </a:rPr>
              <a:t>Nourishing your body with nutrition</a:t>
            </a: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Symbol" panose="05050102010706020507" pitchFamily="18" charset="2"/>
              </a:rPr>
              <a:t>You might not be able to get the food you normally would – use this as an experiment to try new things </a:t>
            </a: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Symbol" panose="05050102010706020507" pitchFamily="18" charset="2"/>
              </a:rPr>
              <a:t>Pay attention to snacking… why do I want a snack? </a:t>
            </a:r>
            <a:r>
              <a:rPr lang="en-US" sz="1200" dirty="0" err="1">
                <a:effectLst/>
                <a:latin typeface="Calibri" panose="020F0502020204030204" pitchFamily="34" charset="0"/>
                <a:ea typeface="Calibri" panose="020F0502020204030204" pitchFamily="34" charset="0"/>
                <a:cs typeface="Symbol" panose="05050102010706020507" pitchFamily="18" charset="2"/>
              </a:rPr>
              <a:t>Hungar</a:t>
            </a:r>
            <a:r>
              <a:rPr lang="en-US" sz="1200" dirty="0">
                <a:effectLst/>
                <a:latin typeface="Calibri" panose="020F0502020204030204" pitchFamily="34" charset="0"/>
                <a:ea typeface="Calibri" panose="020F0502020204030204" pitchFamily="34" charset="0"/>
                <a:cs typeface="Symbol" panose="05050102010706020507" pitchFamily="18" charset="2"/>
              </a:rPr>
              <a:t>? Boredom? Stressed? </a:t>
            </a: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Symbol" panose="05050102010706020507" pitchFamily="18" charset="2"/>
              </a:rPr>
              <a:t>Stay hydrated – pay attention to excess sugary drinks or alcohol </a:t>
            </a: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Symbol" panose="05050102010706020507" pitchFamily="18" charset="2"/>
              </a:rPr>
              <a:t>Boundaries – have fruit or veggies available for snack… if you are actually hungry, you’ll eat it </a:t>
            </a: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Symbol" panose="05050102010706020507" pitchFamily="18" charset="2"/>
              </a:rPr>
              <a:t>Physical cues: Sticky notes on fridge or computer. “Am I hungry?” </a:t>
            </a: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Wingdings" panose="05000000000000000000" pitchFamily="2" charset="2"/>
              </a:rPr>
              <a:t>Sleep </a:t>
            </a: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Symbol" panose="05050102010706020507" pitchFamily="18" charset="2"/>
              </a:rPr>
              <a:t>keeping a routine – going to bed and getting up at the same time </a:t>
            </a: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Symbol" panose="05050102010706020507" pitchFamily="18" charset="2"/>
              </a:rPr>
              <a:t>opportunity to adjust sleep to get what our body needs. Maybe before you were getting 6 hours, but you thrive off of 7 consider adapting sleep hygiene to get the amount of sleep your body does best with </a:t>
            </a:r>
          </a:p>
          <a:p>
            <a:pPr marL="1600200" marR="0" lvl="3" indent="-2286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Symbol" panose="05050102010706020507" pitchFamily="18" charset="2"/>
              </a:rPr>
              <a:t>Sleep allows our bodies to heal </a:t>
            </a:r>
          </a:p>
          <a:p>
            <a:endParaRPr lang="en-US" dirty="0"/>
          </a:p>
        </p:txBody>
      </p:sp>
      <p:sp>
        <p:nvSpPr>
          <p:cNvPr id="4" name="Slide Number Placeholder 3"/>
          <p:cNvSpPr>
            <a:spLocks noGrp="1"/>
          </p:cNvSpPr>
          <p:nvPr>
            <p:ph type="sldNum" sz="quarter" idx="5"/>
          </p:nvPr>
        </p:nvSpPr>
        <p:spPr/>
        <p:txBody>
          <a:bodyPr/>
          <a:lstStyle/>
          <a:p>
            <a:fld id="{471F2CEE-AB0B-47C1-83AE-6B914548A7B3}" type="slidenum">
              <a:rPr lang="en-US" smtClean="0"/>
              <a:t>16</a:t>
            </a:fld>
            <a:endParaRPr lang="en-US"/>
          </a:p>
        </p:txBody>
      </p:sp>
    </p:spTree>
    <p:extLst>
      <p:ext uri="{BB962C8B-B14F-4D97-AF65-F5344CB8AC3E}">
        <p14:creationId xmlns:p14="http://schemas.microsoft.com/office/powerpoint/2010/main" val="3313303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In the past week, what is one thing you have done to care for yourself?
</a:t>
            </a:r>
          </a:p>
        </p:txBody>
      </p:sp>
      <p:sp>
        <p:nvSpPr>
          <p:cNvPr id="4" name="Slide Number Placeholder 3"/>
          <p:cNvSpPr>
            <a:spLocks noGrp="1"/>
          </p:cNvSpPr>
          <p:nvPr>
            <p:ph type="sldNum" sz="quarter" idx="5"/>
          </p:nvPr>
        </p:nvSpPr>
        <p:spPr/>
        <p:txBody>
          <a:bodyPr/>
          <a:lstStyle/>
          <a:p>
            <a:fld id="{471F2CEE-AB0B-47C1-83AE-6B914548A7B3}" type="slidenum">
              <a:rPr lang="en-US" smtClean="0"/>
              <a:t>17</a:t>
            </a:fld>
            <a:endParaRPr lang="en-US"/>
          </a:p>
        </p:txBody>
      </p:sp>
      <p:sp>
        <p:nvSpPr>
          <p:cNvPr id="5" name="TextBox 4">
            <a:extLst>
              <a:ext uri="{FF2B5EF4-FFF2-40B4-BE49-F238E27FC236}">
                <a16:creationId xmlns:a16="http://schemas.microsoft.com/office/drawing/2014/main" id="{49FD4004-B326-4E25-AA18-DD945D205B4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66109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In the past week, what is one thing you have done to care for yourself?
</a:t>
            </a:r>
          </a:p>
        </p:txBody>
      </p:sp>
      <p:sp>
        <p:nvSpPr>
          <p:cNvPr id="4" name="Slide Number Placeholder 3"/>
          <p:cNvSpPr>
            <a:spLocks noGrp="1"/>
          </p:cNvSpPr>
          <p:nvPr>
            <p:ph type="sldNum" sz="quarter" idx="5"/>
          </p:nvPr>
        </p:nvSpPr>
        <p:spPr/>
        <p:txBody>
          <a:bodyPr/>
          <a:lstStyle/>
          <a:p>
            <a:fld id="{471F2CEE-AB0B-47C1-83AE-6B914548A7B3}" type="slidenum">
              <a:rPr lang="en-US" smtClean="0"/>
              <a:t>18</a:t>
            </a:fld>
            <a:endParaRPr lang="en-US"/>
          </a:p>
        </p:txBody>
      </p:sp>
      <p:sp>
        <p:nvSpPr>
          <p:cNvPr id="5" name="TextBox 4">
            <a:extLst>
              <a:ext uri="{FF2B5EF4-FFF2-40B4-BE49-F238E27FC236}">
                <a16:creationId xmlns:a16="http://schemas.microsoft.com/office/drawing/2014/main" id="{FF4B5397-298A-4710-B410-B559381058EE}"/>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86867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it</a:t>
            </a:r>
          </a:p>
          <a:p>
            <a:r>
              <a:rPr lang="en-US" dirty="0"/>
              <a:t>Understand it</a:t>
            </a:r>
          </a:p>
          <a:p>
            <a:r>
              <a:rPr lang="en-US" dirty="0"/>
              <a:t>Risk factors</a:t>
            </a:r>
          </a:p>
          <a:p>
            <a:r>
              <a:rPr lang="en-US" dirty="0"/>
              <a:t>Community</a:t>
            </a:r>
          </a:p>
          <a:p>
            <a:r>
              <a:rPr lang="en-US" dirty="0"/>
              <a:t>Resources</a:t>
            </a:r>
          </a:p>
          <a:p>
            <a:pPr lvl="1"/>
            <a:endParaRPr lang="en-US" sz="1000" kern="1200" dirty="0">
              <a:solidFill>
                <a:schemeClr val="tx1"/>
              </a:solidFill>
              <a:effectLst/>
              <a:latin typeface="+mn-lt"/>
              <a:ea typeface="+mn-ea"/>
              <a:cs typeface="+mn-cs"/>
            </a:endParaRPr>
          </a:p>
          <a:p>
            <a:pPr lvl="1"/>
            <a:r>
              <a:rPr lang="en-US" sz="1000" kern="1200" dirty="0">
                <a:solidFill>
                  <a:schemeClr val="tx1"/>
                </a:solidFill>
                <a:effectLst/>
                <a:latin typeface="+mn-lt"/>
                <a:ea typeface="+mn-ea"/>
                <a:cs typeface="+mn-cs"/>
              </a:rPr>
              <a:t>Name fears and stressors</a:t>
            </a:r>
          </a:p>
          <a:p>
            <a:pPr lvl="1"/>
            <a:r>
              <a:rPr lang="en-US" sz="1000" kern="1200" dirty="0">
                <a:solidFill>
                  <a:schemeClr val="tx1"/>
                </a:solidFill>
                <a:effectLst/>
                <a:latin typeface="+mn-lt"/>
                <a:ea typeface="+mn-ea"/>
                <a:cs typeface="+mn-cs"/>
              </a:rPr>
              <a:t>Discuss risk factors for increased stress</a:t>
            </a:r>
          </a:p>
          <a:p>
            <a:pPr lvl="2"/>
            <a:r>
              <a:rPr lang="en-US" sz="1000" kern="1200" dirty="0">
                <a:solidFill>
                  <a:schemeClr val="tx1"/>
                </a:solidFill>
                <a:effectLst/>
                <a:latin typeface="+mn-lt"/>
                <a:ea typeface="+mn-ea"/>
                <a:cs typeface="+mn-cs"/>
              </a:rPr>
              <a:t>Name it</a:t>
            </a:r>
          </a:p>
          <a:p>
            <a:pPr lvl="1"/>
            <a:r>
              <a:rPr lang="en-US" sz="1000" kern="1200" dirty="0">
                <a:solidFill>
                  <a:schemeClr val="tx1"/>
                </a:solidFill>
                <a:effectLst/>
                <a:latin typeface="+mn-lt"/>
                <a:ea typeface="+mn-ea"/>
                <a:cs typeface="+mn-cs"/>
              </a:rPr>
              <a:t>How do you know you are stressed?</a:t>
            </a:r>
          </a:p>
          <a:p>
            <a:pPr lvl="2"/>
            <a:r>
              <a:rPr lang="en-US" sz="1000" kern="1200" dirty="0">
                <a:solidFill>
                  <a:schemeClr val="tx1"/>
                </a:solidFill>
                <a:effectLst/>
                <a:latin typeface="+mn-lt"/>
                <a:ea typeface="+mn-ea"/>
                <a:cs typeface="+mn-cs"/>
              </a:rPr>
              <a:t>Less patience</a:t>
            </a:r>
          </a:p>
          <a:p>
            <a:pPr lvl="2"/>
            <a:r>
              <a:rPr lang="en-US" sz="1000" kern="1200" dirty="0">
                <a:solidFill>
                  <a:schemeClr val="tx1"/>
                </a:solidFill>
                <a:effectLst/>
                <a:latin typeface="+mn-lt"/>
                <a:ea typeface="+mn-ea"/>
                <a:cs typeface="+mn-cs"/>
              </a:rPr>
              <a:t>Crying more easily</a:t>
            </a:r>
          </a:p>
          <a:p>
            <a:pPr lvl="2"/>
            <a:r>
              <a:rPr lang="en-US" sz="1000" kern="1200" dirty="0">
                <a:solidFill>
                  <a:schemeClr val="tx1"/>
                </a:solidFill>
                <a:effectLst/>
                <a:latin typeface="+mn-lt"/>
                <a:ea typeface="+mn-ea"/>
                <a:cs typeface="+mn-cs"/>
              </a:rPr>
              <a:t>Physical pain</a:t>
            </a:r>
          </a:p>
          <a:p>
            <a:pPr lvl="2"/>
            <a:r>
              <a:rPr lang="en-US" sz="1000" kern="1200" dirty="0">
                <a:solidFill>
                  <a:schemeClr val="tx1"/>
                </a:solidFill>
                <a:effectLst/>
                <a:latin typeface="+mn-lt"/>
                <a:ea typeface="+mn-ea"/>
                <a:cs typeface="+mn-cs"/>
              </a:rPr>
              <a:t>Difficulty sleeping</a:t>
            </a:r>
          </a:p>
          <a:p>
            <a:pPr lvl="2"/>
            <a:r>
              <a:rPr lang="en-US" sz="1000" kern="1200" dirty="0">
                <a:solidFill>
                  <a:schemeClr val="tx1"/>
                </a:solidFill>
                <a:effectLst/>
                <a:latin typeface="+mn-lt"/>
                <a:ea typeface="+mn-ea"/>
                <a:cs typeface="+mn-cs"/>
              </a:rPr>
              <a:t>Increase or decrease in appetite </a:t>
            </a:r>
          </a:p>
          <a:p>
            <a:pPr lvl="2"/>
            <a:r>
              <a:rPr lang="en-US" sz="1000" kern="1200" dirty="0">
                <a:solidFill>
                  <a:schemeClr val="tx1"/>
                </a:solidFill>
                <a:effectLst/>
                <a:latin typeface="+mn-lt"/>
                <a:ea typeface="+mn-ea"/>
                <a:cs typeface="+mn-cs"/>
              </a:rPr>
              <a:t>Increase drinking or other substance use</a:t>
            </a:r>
          </a:p>
          <a:p>
            <a:endParaRPr lang="en-US" dirty="0"/>
          </a:p>
        </p:txBody>
      </p:sp>
      <p:sp>
        <p:nvSpPr>
          <p:cNvPr id="4" name="Slide Number Placeholder 3"/>
          <p:cNvSpPr>
            <a:spLocks noGrp="1"/>
          </p:cNvSpPr>
          <p:nvPr>
            <p:ph type="sldNum" sz="quarter" idx="5"/>
          </p:nvPr>
        </p:nvSpPr>
        <p:spPr/>
        <p:txBody>
          <a:bodyPr/>
          <a:lstStyle/>
          <a:p>
            <a:fld id="{471F2CEE-AB0B-47C1-83AE-6B914548A7B3}" type="slidenum">
              <a:rPr lang="en-US" smtClean="0"/>
              <a:t>19</a:t>
            </a:fld>
            <a:endParaRPr lang="en-US"/>
          </a:p>
        </p:txBody>
      </p:sp>
    </p:spTree>
    <p:extLst>
      <p:ext uri="{BB962C8B-B14F-4D97-AF65-F5344CB8AC3E}">
        <p14:creationId xmlns:p14="http://schemas.microsoft.com/office/powerpoint/2010/main" val="359454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F2CEE-AB0B-47C1-83AE-6B914548A7B3}" type="slidenum">
              <a:rPr lang="en-US" smtClean="0"/>
              <a:t>20</a:t>
            </a:fld>
            <a:endParaRPr lang="en-US"/>
          </a:p>
        </p:txBody>
      </p:sp>
    </p:spTree>
    <p:extLst>
      <p:ext uri="{BB962C8B-B14F-4D97-AF65-F5344CB8AC3E}">
        <p14:creationId xmlns:p14="http://schemas.microsoft.com/office/powerpoint/2010/main" val="736909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Today, I commit to...
</a:t>
            </a:r>
          </a:p>
        </p:txBody>
      </p:sp>
      <p:sp>
        <p:nvSpPr>
          <p:cNvPr id="4" name="Slide Number Placeholder 3"/>
          <p:cNvSpPr>
            <a:spLocks noGrp="1"/>
          </p:cNvSpPr>
          <p:nvPr>
            <p:ph type="sldNum" sz="quarter" idx="5"/>
          </p:nvPr>
        </p:nvSpPr>
        <p:spPr/>
        <p:txBody>
          <a:bodyPr/>
          <a:lstStyle/>
          <a:p>
            <a:fld id="{471F2CEE-AB0B-47C1-83AE-6B914548A7B3}" type="slidenum">
              <a:rPr lang="en-US" smtClean="0"/>
              <a:t>21</a:t>
            </a:fld>
            <a:endParaRPr lang="en-US"/>
          </a:p>
        </p:txBody>
      </p:sp>
      <p:sp>
        <p:nvSpPr>
          <p:cNvPr id="5" name="TextBox 4">
            <a:extLst>
              <a:ext uri="{FF2B5EF4-FFF2-40B4-BE49-F238E27FC236}">
                <a16:creationId xmlns:a16="http://schemas.microsoft.com/office/drawing/2014/main" id="{D7CEB240-DD6E-4632-BC84-66FDD88FB863}"/>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00136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Today, I commit to...
</a:t>
            </a:r>
          </a:p>
        </p:txBody>
      </p:sp>
      <p:sp>
        <p:nvSpPr>
          <p:cNvPr id="4" name="Slide Number Placeholder 3"/>
          <p:cNvSpPr>
            <a:spLocks noGrp="1"/>
          </p:cNvSpPr>
          <p:nvPr>
            <p:ph type="sldNum" sz="quarter" idx="5"/>
          </p:nvPr>
        </p:nvSpPr>
        <p:spPr/>
        <p:txBody>
          <a:bodyPr/>
          <a:lstStyle/>
          <a:p>
            <a:fld id="{471F2CEE-AB0B-47C1-83AE-6B914548A7B3}" type="slidenum">
              <a:rPr lang="en-US" smtClean="0"/>
              <a:t>22</a:t>
            </a:fld>
            <a:endParaRPr lang="en-US"/>
          </a:p>
        </p:txBody>
      </p:sp>
      <p:sp>
        <p:nvSpPr>
          <p:cNvPr id="5" name="TextBox 4">
            <a:extLst>
              <a:ext uri="{FF2B5EF4-FFF2-40B4-BE49-F238E27FC236}">
                <a16:creationId xmlns:a16="http://schemas.microsoft.com/office/drawing/2014/main" id="{7B2A2474-349D-417A-921E-016284DB1A23}"/>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8081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43422-C66F-424B-8EC0-129041CC3DC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3270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F2CEE-AB0B-47C1-83AE-6B914548A7B3}" type="slidenum">
              <a:rPr lang="en-US" smtClean="0"/>
              <a:t>23</a:t>
            </a:fld>
            <a:endParaRPr lang="en-US"/>
          </a:p>
        </p:txBody>
      </p:sp>
    </p:spTree>
    <p:extLst>
      <p:ext uri="{BB962C8B-B14F-4D97-AF65-F5344CB8AC3E}">
        <p14:creationId xmlns:p14="http://schemas.microsoft.com/office/powerpoint/2010/main" val="1607670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F2CEE-AB0B-47C1-83AE-6B914548A7B3}" type="slidenum">
              <a:rPr lang="en-US" smtClean="0"/>
              <a:t>24</a:t>
            </a:fld>
            <a:endParaRPr lang="en-US"/>
          </a:p>
        </p:txBody>
      </p:sp>
    </p:spTree>
    <p:extLst>
      <p:ext uri="{BB962C8B-B14F-4D97-AF65-F5344CB8AC3E}">
        <p14:creationId xmlns:p14="http://schemas.microsoft.com/office/powerpoint/2010/main" val="1602452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F2CEE-AB0B-47C1-83AE-6B914548A7B3}" type="slidenum">
              <a:rPr lang="en-US" smtClean="0"/>
              <a:t>25</a:t>
            </a:fld>
            <a:endParaRPr lang="en-US"/>
          </a:p>
        </p:txBody>
      </p:sp>
    </p:spTree>
    <p:extLst>
      <p:ext uri="{BB962C8B-B14F-4D97-AF65-F5344CB8AC3E}">
        <p14:creationId xmlns:p14="http://schemas.microsoft.com/office/powerpoint/2010/main" val="2382736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it?</a:t>
            </a:r>
          </a:p>
          <a:p>
            <a:r>
              <a:rPr lang="en-US" dirty="0"/>
              <a:t>How does it spread?</a:t>
            </a:r>
          </a:p>
          <a:p>
            <a:r>
              <a:rPr lang="en-US" dirty="0"/>
              <a:t>What are the symptoms</a:t>
            </a:r>
          </a:p>
          <a:p>
            <a:r>
              <a:rPr lang="en-US" dirty="0"/>
              <a:t>How can I prevent and manage?</a:t>
            </a:r>
          </a:p>
          <a:p>
            <a:endParaRPr lang="en-US" dirty="0"/>
          </a:p>
          <a:p>
            <a:pPr lvl="1"/>
            <a:r>
              <a:rPr lang="en-US" sz="1200" kern="1200" dirty="0">
                <a:solidFill>
                  <a:schemeClr val="tx1"/>
                </a:solidFill>
                <a:effectLst/>
                <a:latin typeface="+mn-lt"/>
                <a:ea typeface="+mn-ea"/>
                <a:cs typeface="+mn-cs"/>
              </a:rPr>
              <a:t>This is the virus</a:t>
            </a:r>
          </a:p>
          <a:p>
            <a:pPr lvl="1"/>
            <a:r>
              <a:rPr lang="en-US" sz="1200" kern="1200" dirty="0">
                <a:solidFill>
                  <a:schemeClr val="tx1"/>
                </a:solidFill>
                <a:effectLst/>
                <a:latin typeface="+mn-lt"/>
                <a:ea typeface="+mn-ea"/>
                <a:cs typeface="+mn-cs"/>
              </a:rPr>
              <a:t>This is how it spreads</a:t>
            </a:r>
          </a:p>
          <a:p>
            <a:pPr lvl="1"/>
            <a:r>
              <a:rPr lang="en-US" sz="1200" kern="1200" dirty="0">
                <a:solidFill>
                  <a:schemeClr val="tx1"/>
                </a:solidFill>
                <a:effectLst/>
                <a:latin typeface="+mn-lt"/>
                <a:ea typeface="+mn-ea"/>
                <a:cs typeface="+mn-cs"/>
              </a:rPr>
              <a:t>Symptoms and management</a:t>
            </a:r>
          </a:p>
          <a:p>
            <a:pPr lvl="1"/>
            <a:r>
              <a:rPr lang="en-US" sz="1200" kern="1200" dirty="0">
                <a:solidFill>
                  <a:schemeClr val="tx1"/>
                </a:solidFill>
                <a:effectLst/>
                <a:latin typeface="+mn-lt"/>
                <a:ea typeface="+mn-ea"/>
                <a:cs typeface="+mn-cs"/>
              </a:rPr>
              <a:t>Prevention </a:t>
            </a:r>
          </a:p>
          <a:p>
            <a:endParaRPr lang="en-US" dirty="0"/>
          </a:p>
          <a:p>
            <a:endParaRPr lang="en-US" dirty="0"/>
          </a:p>
        </p:txBody>
      </p:sp>
      <p:sp>
        <p:nvSpPr>
          <p:cNvPr id="4" name="Slide Number Placeholder 3"/>
          <p:cNvSpPr>
            <a:spLocks noGrp="1"/>
          </p:cNvSpPr>
          <p:nvPr>
            <p:ph type="sldNum" sz="quarter" idx="5"/>
          </p:nvPr>
        </p:nvSpPr>
        <p:spPr/>
        <p:txBody>
          <a:bodyPr/>
          <a:lstStyle/>
          <a:p>
            <a:fld id="{471F2CEE-AB0B-47C1-83AE-6B914548A7B3}" type="slidenum">
              <a:rPr lang="en-US" smtClean="0"/>
              <a:t>4</a:t>
            </a:fld>
            <a:endParaRPr lang="en-US" dirty="0"/>
          </a:p>
        </p:txBody>
      </p:sp>
    </p:spTree>
    <p:extLst>
      <p:ext uri="{BB962C8B-B14F-4D97-AF65-F5344CB8AC3E}">
        <p14:creationId xmlns:p14="http://schemas.microsoft.com/office/powerpoint/2010/main" val="249946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it?</a:t>
            </a:r>
          </a:p>
          <a:p>
            <a:r>
              <a:rPr lang="en-US" dirty="0"/>
              <a:t>How does it spread?</a:t>
            </a:r>
          </a:p>
          <a:p>
            <a:r>
              <a:rPr lang="en-US" dirty="0"/>
              <a:t>What are the symptoms</a:t>
            </a:r>
          </a:p>
          <a:p>
            <a:r>
              <a:rPr lang="en-US" dirty="0"/>
              <a:t>How can I prevent and manage?</a:t>
            </a:r>
          </a:p>
          <a:p>
            <a:endParaRPr lang="en-US" dirty="0"/>
          </a:p>
          <a:p>
            <a:pPr lvl="1"/>
            <a:r>
              <a:rPr lang="en-US" sz="1200" kern="1200" dirty="0">
                <a:solidFill>
                  <a:schemeClr val="tx1"/>
                </a:solidFill>
                <a:effectLst/>
                <a:latin typeface="+mn-lt"/>
                <a:ea typeface="+mn-ea"/>
                <a:cs typeface="+mn-cs"/>
              </a:rPr>
              <a:t>This is the virus</a:t>
            </a:r>
          </a:p>
          <a:p>
            <a:pPr lvl="1"/>
            <a:r>
              <a:rPr lang="en-US" sz="1200" kern="1200" dirty="0">
                <a:solidFill>
                  <a:schemeClr val="tx1"/>
                </a:solidFill>
                <a:effectLst/>
                <a:latin typeface="+mn-lt"/>
                <a:ea typeface="+mn-ea"/>
                <a:cs typeface="+mn-cs"/>
              </a:rPr>
              <a:t>This is how it spreads</a:t>
            </a:r>
          </a:p>
          <a:p>
            <a:pPr lvl="1"/>
            <a:r>
              <a:rPr lang="en-US" sz="1200" kern="1200" dirty="0">
                <a:solidFill>
                  <a:schemeClr val="tx1"/>
                </a:solidFill>
                <a:effectLst/>
                <a:latin typeface="+mn-lt"/>
                <a:ea typeface="+mn-ea"/>
                <a:cs typeface="+mn-cs"/>
              </a:rPr>
              <a:t>Symptoms and management</a:t>
            </a:r>
          </a:p>
          <a:p>
            <a:pPr lvl="1"/>
            <a:r>
              <a:rPr lang="en-US" sz="1200" kern="1200" dirty="0">
                <a:solidFill>
                  <a:schemeClr val="tx1"/>
                </a:solidFill>
                <a:effectLst/>
                <a:latin typeface="+mn-lt"/>
                <a:ea typeface="+mn-ea"/>
                <a:cs typeface="+mn-cs"/>
              </a:rPr>
              <a:t>Prevention </a:t>
            </a:r>
          </a:p>
          <a:p>
            <a:endParaRPr lang="en-US" dirty="0"/>
          </a:p>
          <a:p>
            <a:endParaRPr lang="en-US" dirty="0"/>
          </a:p>
        </p:txBody>
      </p:sp>
      <p:sp>
        <p:nvSpPr>
          <p:cNvPr id="4" name="Slide Number Placeholder 3"/>
          <p:cNvSpPr>
            <a:spLocks noGrp="1"/>
          </p:cNvSpPr>
          <p:nvPr>
            <p:ph type="sldNum" sz="quarter" idx="5"/>
          </p:nvPr>
        </p:nvSpPr>
        <p:spPr/>
        <p:txBody>
          <a:bodyPr/>
          <a:lstStyle/>
          <a:p>
            <a:fld id="{471F2CEE-AB0B-47C1-83AE-6B914548A7B3}" type="slidenum">
              <a:rPr lang="en-US" smtClean="0"/>
              <a:t>5</a:t>
            </a:fld>
            <a:endParaRPr lang="en-US" dirty="0"/>
          </a:p>
        </p:txBody>
      </p:sp>
    </p:spTree>
    <p:extLst>
      <p:ext uri="{BB962C8B-B14F-4D97-AF65-F5344CB8AC3E}">
        <p14:creationId xmlns:p14="http://schemas.microsoft.com/office/powerpoint/2010/main" val="1430571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When to know when to be seen (2-3 min)</a:t>
            </a:r>
          </a:p>
          <a:p>
            <a:pPr lvl="1"/>
            <a:r>
              <a:rPr lang="en-US" sz="1200" kern="1200" dirty="0">
                <a:solidFill>
                  <a:schemeClr val="tx1"/>
                </a:solidFill>
                <a:effectLst/>
                <a:latin typeface="+mn-lt"/>
                <a:ea typeface="+mn-ea"/>
                <a:cs typeface="+mn-cs"/>
              </a:rPr>
              <a:t>How to address symptoms and when is it appropriate to go to clinic</a:t>
            </a:r>
          </a:p>
          <a:p>
            <a:pPr lvl="1"/>
            <a:r>
              <a:rPr lang="en-US" sz="1200" kern="1200" dirty="0">
                <a:solidFill>
                  <a:schemeClr val="tx1"/>
                </a:solidFill>
                <a:effectLst/>
                <a:latin typeface="+mn-lt"/>
                <a:ea typeface="+mn-ea"/>
                <a:cs typeface="+mn-cs"/>
              </a:rPr>
              <a:t>Acknowledge the desire for COVID confirmation, weigh against risk of being seen (you do not always need to go in to be seen)</a:t>
            </a:r>
          </a:p>
          <a:p>
            <a:pPr lvl="0"/>
            <a:r>
              <a:rPr lang="en-US" sz="1200" kern="1200" dirty="0">
                <a:solidFill>
                  <a:schemeClr val="tx1"/>
                </a:solidFill>
                <a:effectLst/>
                <a:latin typeface="+mn-lt"/>
                <a:ea typeface="+mn-ea"/>
                <a:cs typeface="+mn-cs"/>
              </a:rPr>
              <a:t>When to be worried, what are red flags (2 min)</a:t>
            </a:r>
          </a:p>
          <a:p>
            <a:pPr lvl="0"/>
            <a:r>
              <a:rPr lang="en-US" sz="1200" kern="1200" dirty="0">
                <a:solidFill>
                  <a:schemeClr val="tx1"/>
                </a:solidFill>
                <a:effectLst/>
                <a:latin typeface="+mn-lt"/>
                <a:ea typeface="+mn-ea"/>
                <a:cs typeface="+mn-cs"/>
              </a:rPr>
              <a:t>What you can expect when being seen (3-4 min)</a:t>
            </a:r>
          </a:p>
          <a:p>
            <a:pPr lvl="1"/>
            <a:r>
              <a:rPr lang="en-US" sz="1200" kern="1200" dirty="0">
                <a:solidFill>
                  <a:schemeClr val="tx1"/>
                </a:solidFill>
                <a:effectLst/>
                <a:latin typeface="+mn-lt"/>
                <a:ea typeface="+mn-ea"/>
                <a:cs typeface="+mn-cs"/>
              </a:rPr>
              <a:t>In person experience of screening and examination</a:t>
            </a:r>
          </a:p>
          <a:p>
            <a:pPr lvl="1"/>
            <a:r>
              <a:rPr lang="en-US" sz="1200" kern="1200" dirty="0">
                <a:solidFill>
                  <a:schemeClr val="tx1"/>
                </a:solidFill>
                <a:effectLst/>
                <a:latin typeface="+mn-lt"/>
                <a:ea typeface="+mn-ea"/>
                <a:cs typeface="+mn-cs"/>
              </a:rPr>
              <a:t>Telehealth experience of screening and management</a:t>
            </a:r>
          </a:p>
          <a:p>
            <a:endParaRPr lang="en-US" dirty="0"/>
          </a:p>
        </p:txBody>
      </p:sp>
      <p:sp>
        <p:nvSpPr>
          <p:cNvPr id="4" name="Slide Number Placeholder 3"/>
          <p:cNvSpPr>
            <a:spLocks noGrp="1"/>
          </p:cNvSpPr>
          <p:nvPr>
            <p:ph type="sldNum" sz="quarter" idx="5"/>
          </p:nvPr>
        </p:nvSpPr>
        <p:spPr/>
        <p:txBody>
          <a:bodyPr/>
          <a:lstStyle/>
          <a:p>
            <a:fld id="{471F2CEE-AB0B-47C1-83AE-6B914548A7B3}" type="slidenum">
              <a:rPr lang="en-US" smtClean="0"/>
              <a:t>6</a:t>
            </a:fld>
            <a:endParaRPr lang="en-US" dirty="0"/>
          </a:p>
        </p:txBody>
      </p:sp>
    </p:spTree>
    <p:extLst>
      <p:ext uri="{BB962C8B-B14F-4D97-AF65-F5344CB8AC3E}">
        <p14:creationId xmlns:p14="http://schemas.microsoft.com/office/powerpoint/2010/main" val="118250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powers of naming your fear</a:t>
            </a:r>
          </a:p>
        </p:txBody>
      </p:sp>
      <p:sp>
        <p:nvSpPr>
          <p:cNvPr id="4" name="Slide Number Placeholder 3"/>
          <p:cNvSpPr>
            <a:spLocks noGrp="1"/>
          </p:cNvSpPr>
          <p:nvPr>
            <p:ph type="sldNum" sz="quarter" idx="5"/>
          </p:nvPr>
        </p:nvSpPr>
        <p:spPr/>
        <p:txBody>
          <a:bodyPr/>
          <a:lstStyle/>
          <a:p>
            <a:fld id="{471F2CEE-AB0B-47C1-83AE-6B914548A7B3}" type="slidenum">
              <a:rPr lang="en-US" smtClean="0"/>
              <a:t>7</a:t>
            </a:fld>
            <a:endParaRPr lang="en-US" dirty="0"/>
          </a:p>
        </p:txBody>
      </p:sp>
    </p:spTree>
    <p:extLst>
      <p:ext uri="{BB962C8B-B14F-4D97-AF65-F5344CB8AC3E}">
        <p14:creationId xmlns:p14="http://schemas.microsoft.com/office/powerpoint/2010/main" val="3292087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it</a:t>
            </a:r>
          </a:p>
          <a:p>
            <a:r>
              <a:rPr lang="en-US" dirty="0"/>
              <a:t>Understand it</a:t>
            </a:r>
          </a:p>
          <a:p>
            <a:r>
              <a:rPr lang="en-US" dirty="0"/>
              <a:t>Risk factors</a:t>
            </a:r>
          </a:p>
          <a:p>
            <a:r>
              <a:rPr lang="en-US" dirty="0"/>
              <a:t>Community</a:t>
            </a:r>
          </a:p>
          <a:p>
            <a:r>
              <a:rPr lang="en-US" dirty="0"/>
              <a:t>Resources</a:t>
            </a:r>
          </a:p>
          <a:p>
            <a:pPr lvl="1"/>
            <a:endParaRPr lang="en-US" sz="1000" kern="1200" dirty="0">
              <a:solidFill>
                <a:schemeClr val="tx1"/>
              </a:solidFill>
              <a:effectLst/>
              <a:latin typeface="+mn-lt"/>
              <a:ea typeface="+mn-ea"/>
              <a:cs typeface="+mn-cs"/>
            </a:endParaRPr>
          </a:p>
          <a:p>
            <a:pPr lvl="1"/>
            <a:r>
              <a:rPr lang="en-US" sz="1000" kern="1200" dirty="0">
                <a:solidFill>
                  <a:schemeClr val="tx1"/>
                </a:solidFill>
                <a:effectLst/>
                <a:latin typeface="+mn-lt"/>
                <a:ea typeface="+mn-ea"/>
                <a:cs typeface="+mn-cs"/>
              </a:rPr>
              <a:t>Name fears and stressors</a:t>
            </a:r>
          </a:p>
          <a:p>
            <a:pPr lvl="1"/>
            <a:r>
              <a:rPr lang="en-US" sz="1000" kern="1200" dirty="0">
                <a:solidFill>
                  <a:schemeClr val="tx1"/>
                </a:solidFill>
                <a:effectLst/>
                <a:latin typeface="+mn-lt"/>
                <a:ea typeface="+mn-ea"/>
                <a:cs typeface="+mn-cs"/>
              </a:rPr>
              <a:t>Discuss risk factors for increased stress</a:t>
            </a:r>
          </a:p>
          <a:p>
            <a:pPr lvl="2"/>
            <a:r>
              <a:rPr lang="en-US" sz="1000" kern="1200" dirty="0">
                <a:solidFill>
                  <a:schemeClr val="tx1"/>
                </a:solidFill>
                <a:effectLst/>
                <a:latin typeface="+mn-lt"/>
                <a:ea typeface="+mn-ea"/>
                <a:cs typeface="+mn-cs"/>
              </a:rPr>
              <a:t>Name it</a:t>
            </a:r>
          </a:p>
          <a:p>
            <a:pPr lvl="1"/>
            <a:r>
              <a:rPr lang="en-US" sz="1000" kern="1200" dirty="0">
                <a:solidFill>
                  <a:schemeClr val="tx1"/>
                </a:solidFill>
                <a:effectLst/>
                <a:latin typeface="+mn-lt"/>
                <a:ea typeface="+mn-ea"/>
                <a:cs typeface="+mn-cs"/>
              </a:rPr>
              <a:t>How do you know you are stressed?</a:t>
            </a:r>
          </a:p>
          <a:p>
            <a:pPr lvl="2"/>
            <a:r>
              <a:rPr lang="en-US" sz="1000" kern="1200" dirty="0">
                <a:solidFill>
                  <a:schemeClr val="tx1"/>
                </a:solidFill>
                <a:effectLst/>
                <a:latin typeface="+mn-lt"/>
                <a:ea typeface="+mn-ea"/>
                <a:cs typeface="+mn-cs"/>
              </a:rPr>
              <a:t>Less patience</a:t>
            </a:r>
          </a:p>
          <a:p>
            <a:pPr lvl="2"/>
            <a:r>
              <a:rPr lang="en-US" sz="1000" kern="1200" dirty="0">
                <a:solidFill>
                  <a:schemeClr val="tx1"/>
                </a:solidFill>
                <a:effectLst/>
                <a:latin typeface="+mn-lt"/>
                <a:ea typeface="+mn-ea"/>
                <a:cs typeface="+mn-cs"/>
              </a:rPr>
              <a:t>Crying more easily</a:t>
            </a:r>
          </a:p>
          <a:p>
            <a:pPr lvl="2"/>
            <a:r>
              <a:rPr lang="en-US" sz="1000" kern="1200" dirty="0">
                <a:solidFill>
                  <a:schemeClr val="tx1"/>
                </a:solidFill>
                <a:effectLst/>
                <a:latin typeface="+mn-lt"/>
                <a:ea typeface="+mn-ea"/>
                <a:cs typeface="+mn-cs"/>
              </a:rPr>
              <a:t>Physical pain</a:t>
            </a:r>
          </a:p>
          <a:p>
            <a:pPr lvl="2"/>
            <a:r>
              <a:rPr lang="en-US" sz="1000" kern="1200" dirty="0">
                <a:solidFill>
                  <a:schemeClr val="tx1"/>
                </a:solidFill>
                <a:effectLst/>
                <a:latin typeface="+mn-lt"/>
                <a:ea typeface="+mn-ea"/>
                <a:cs typeface="+mn-cs"/>
              </a:rPr>
              <a:t>Difficulty sleeping</a:t>
            </a:r>
          </a:p>
          <a:p>
            <a:pPr lvl="2"/>
            <a:r>
              <a:rPr lang="en-US" sz="1000" kern="1200" dirty="0">
                <a:solidFill>
                  <a:schemeClr val="tx1"/>
                </a:solidFill>
                <a:effectLst/>
                <a:latin typeface="+mn-lt"/>
                <a:ea typeface="+mn-ea"/>
                <a:cs typeface="+mn-cs"/>
              </a:rPr>
              <a:t>Increase or decrease in appetite </a:t>
            </a:r>
          </a:p>
          <a:p>
            <a:pPr lvl="2"/>
            <a:r>
              <a:rPr lang="en-US" sz="1000" kern="1200" dirty="0">
                <a:solidFill>
                  <a:schemeClr val="tx1"/>
                </a:solidFill>
                <a:effectLst/>
                <a:latin typeface="+mn-lt"/>
                <a:ea typeface="+mn-ea"/>
                <a:cs typeface="+mn-cs"/>
              </a:rPr>
              <a:t>Increase drinking or other substance use</a:t>
            </a:r>
          </a:p>
          <a:p>
            <a:endParaRPr lang="en-US" dirty="0"/>
          </a:p>
        </p:txBody>
      </p:sp>
      <p:sp>
        <p:nvSpPr>
          <p:cNvPr id="4" name="Slide Number Placeholder 3"/>
          <p:cNvSpPr>
            <a:spLocks noGrp="1"/>
          </p:cNvSpPr>
          <p:nvPr>
            <p:ph type="sldNum" sz="quarter" idx="5"/>
          </p:nvPr>
        </p:nvSpPr>
        <p:spPr/>
        <p:txBody>
          <a:bodyPr/>
          <a:lstStyle/>
          <a:p>
            <a:fld id="{471F2CEE-AB0B-47C1-83AE-6B914548A7B3}" type="slidenum">
              <a:rPr lang="en-US" smtClean="0"/>
              <a:t>9</a:t>
            </a:fld>
            <a:endParaRPr lang="en-US" dirty="0"/>
          </a:p>
        </p:txBody>
      </p:sp>
    </p:spTree>
    <p:extLst>
      <p:ext uri="{BB962C8B-B14F-4D97-AF65-F5344CB8AC3E}">
        <p14:creationId xmlns:p14="http://schemas.microsoft.com/office/powerpoint/2010/main" val="747949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your healthy look like?</a:t>
            </a:r>
          </a:p>
          <a:p>
            <a:endParaRPr lang="en-US" dirty="0"/>
          </a:p>
          <a:p>
            <a:r>
              <a:rPr lang="en-US" dirty="0"/>
              <a:t>At Vera we look at the WHOLE person. Today we will spend time </a:t>
            </a:r>
            <a:r>
              <a:rPr lang="en-US" dirty="0" err="1"/>
              <a:t>time</a:t>
            </a:r>
            <a:r>
              <a:rPr lang="en-US" dirty="0"/>
              <a:t> diving into three dimensions of health : Social, emotional, and physical. While we are going over them separately it’s important to remember they overlap and by doing something for one you are actually contributing to the others  </a:t>
            </a:r>
          </a:p>
        </p:txBody>
      </p:sp>
      <p:sp>
        <p:nvSpPr>
          <p:cNvPr id="4" name="Slide Number Placeholder 3"/>
          <p:cNvSpPr>
            <a:spLocks noGrp="1"/>
          </p:cNvSpPr>
          <p:nvPr>
            <p:ph type="sldNum" sz="quarter" idx="5"/>
          </p:nvPr>
        </p:nvSpPr>
        <p:spPr/>
        <p:txBody>
          <a:bodyPr/>
          <a:lstStyle/>
          <a:p>
            <a:fld id="{471F2CEE-AB0B-47C1-83AE-6B914548A7B3}" type="slidenum">
              <a:rPr lang="en-US" smtClean="0"/>
              <a:t>10</a:t>
            </a:fld>
            <a:endParaRPr lang="en-US"/>
          </a:p>
        </p:txBody>
      </p:sp>
    </p:spTree>
    <p:extLst>
      <p:ext uri="{BB962C8B-B14F-4D97-AF65-F5344CB8AC3E}">
        <p14:creationId xmlns:p14="http://schemas.microsoft.com/office/powerpoint/2010/main" val="320770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Social Health – Cheridan </a:t>
            </a: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Wingdings" panose="05000000000000000000" pitchFamily="2" charset="2"/>
              </a:rPr>
              <a:t>Surround with a healthy connection</a:t>
            </a: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Wingdings" panose="05000000000000000000" pitchFamily="2" charset="2"/>
              </a:rPr>
              <a:t>Understanding who you can “vent” to who won’t spiral with you or make you feel bad about how you feel. </a:t>
            </a: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Wingdings" panose="05000000000000000000" pitchFamily="2" charset="2"/>
              </a:rPr>
              <a:t>Stay connected with loved ones – regular phone calls, social hours, video chat, letter, emails </a:t>
            </a: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Wingdings" panose="05000000000000000000" pitchFamily="2" charset="2"/>
              </a:rPr>
              <a:t>Be mindful of social media and what you choose to invest your time in – is it filling your cup or draining your cup? </a:t>
            </a: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Wingdings" panose="05000000000000000000" pitchFamily="2" charset="2"/>
              </a:rPr>
              <a:t>Sometimes there is too much connection – being isolated but not alone. Asking for alone time.  </a:t>
            </a:r>
          </a:p>
          <a:p>
            <a:pPr marL="1143000" marR="0" lvl="2" indent="-228600">
              <a:lnSpc>
                <a:spcPct val="107000"/>
              </a:lnSpc>
              <a:spcBef>
                <a:spcPts val="0"/>
              </a:spcBef>
              <a:spcAft>
                <a:spcPts val="80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Wingdings" panose="05000000000000000000" pitchFamily="2" charset="2"/>
              </a:rPr>
              <a:t>Allow space for creative energy – create games, projects, </a:t>
            </a:r>
          </a:p>
          <a:p>
            <a:endParaRPr lang="en-US" dirty="0"/>
          </a:p>
        </p:txBody>
      </p:sp>
      <p:sp>
        <p:nvSpPr>
          <p:cNvPr id="4" name="Slide Number Placeholder 3"/>
          <p:cNvSpPr>
            <a:spLocks noGrp="1"/>
          </p:cNvSpPr>
          <p:nvPr>
            <p:ph type="sldNum" sz="quarter" idx="5"/>
          </p:nvPr>
        </p:nvSpPr>
        <p:spPr/>
        <p:txBody>
          <a:bodyPr/>
          <a:lstStyle/>
          <a:p>
            <a:fld id="{471F2CEE-AB0B-47C1-83AE-6B914548A7B3}" type="slidenum">
              <a:rPr lang="en-US" smtClean="0"/>
              <a:t>11</a:t>
            </a:fld>
            <a:endParaRPr lang="en-US"/>
          </a:p>
        </p:txBody>
      </p:sp>
    </p:spTree>
    <p:extLst>
      <p:ext uri="{BB962C8B-B14F-4D97-AF65-F5344CB8AC3E}">
        <p14:creationId xmlns:p14="http://schemas.microsoft.com/office/powerpoint/2010/main" val="20647569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userDrawn="1"/>
        </p:nvSpPr>
        <p:spPr>
          <a:xfrm>
            <a:off x="1" y="-27480"/>
            <a:ext cx="12192000" cy="6885480"/>
          </a:xfrm>
          <a:prstGeom prst="rect">
            <a:avLst/>
          </a:prstGeom>
          <a:blipFill>
            <a:blip r:embed="rId2">
              <a:extLst>
                <a:ext uri="{BEBA8EAE-BF5A-486C-A8C5-ECC9F3942E4B}">
                  <a14:imgProps xmlns:a14="http://schemas.microsoft.com/office/drawing/2010/main">
                    <a14:imgLayer r:embed="rId3">
                      <a14:imgEffect>
                        <a14:saturation sat="0"/>
                      </a14:imgEffect>
                      <a14:imgEffect>
                        <a14:brightnessContrast bright="19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7" name="Rectangle 6"/>
          <p:cNvSpPr/>
          <p:nvPr userDrawn="1"/>
        </p:nvSpPr>
        <p:spPr>
          <a:xfrm>
            <a:off x="0" y="-27480"/>
            <a:ext cx="12192001" cy="6885480"/>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b="1" dirty="0"/>
          </a:p>
        </p:txBody>
      </p:sp>
      <p:sp>
        <p:nvSpPr>
          <p:cNvPr id="10" name="Rectangle 9"/>
          <p:cNvSpPr/>
          <p:nvPr userDrawn="1"/>
        </p:nvSpPr>
        <p:spPr>
          <a:xfrm>
            <a:off x="1" y="1206500"/>
            <a:ext cx="12192000" cy="202030"/>
          </a:xfrm>
          <a:prstGeom prst="rect">
            <a:avLst/>
          </a:prstGeom>
          <a:solidFill>
            <a:schemeClr val="bg1"/>
          </a:solidFill>
          <a:ln>
            <a:noFill/>
          </a:ln>
          <a:effectLst>
            <a:outerShdw blurRad="495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p>
        </p:txBody>
      </p:sp>
      <p:sp>
        <p:nvSpPr>
          <p:cNvPr id="11" name="Rectangle 10"/>
          <p:cNvSpPr/>
          <p:nvPr userDrawn="1"/>
        </p:nvSpPr>
        <p:spPr>
          <a:xfrm>
            <a:off x="1" y="5422900"/>
            <a:ext cx="12192000" cy="202030"/>
          </a:xfrm>
          <a:prstGeom prst="rect">
            <a:avLst/>
          </a:prstGeom>
          <a:solidFill>
            <a:schemeClr val="bg1"/>
          </a:solidFill>
          <a:ln>
            <a:noFill/>
          </a:ln>
          <a:effectLst>
            <a:outerShdw blurRad="495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p>
        </p:txBody>
      </p:sp>
      <p:sp>
        <p:nvSpPr>
          <p:cNvPr id="9" name="Rectangle 8"/>
          <p:cNvSpPr/>
          <p:nvPr userDrawn="1"/>
        </p:nvSpPr>
        <p:spPr>
          <a:xfrm>
            <a:off x="-1" y="1408530"/>
            <a:ext cx="12192000" cy="4014370"/>
          </a:xfrm>
          <a:prstGeom prst="rect">
            <a:avLst/>
          </a:prstGeom>
          <a:gradFill flip="none" rotWithShape="1">
            <a:gsLst>
              <a:gs pos="62000">
                <a:schemeClr val="accent1">
                  <a:lumMod val="75000"/>
                </a:schemeClr>
              </a:gs>
              <a:gs pos="40000">
                <a:schemeClr val="accent1"/>
              </a:gs>
              <a:gs pos="1300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p>
        </p:txBody>
      </p:sp>
      <p:sp>
        <p:nvSpPr>
          <p:cNvPr id="2" name="Title 1"/>
          <p:cNvSpPr>
            <a:spLocks noGrp="1"/>
          </p:cNvSpPr>
          <p:nvPr userDrawn="1">
            <p:ph type="ctrTitle"/>
          </p:nvPr>
        </p:nvSpPr>
        <p:spPr>
          <a:xfrm>
            <a:off x="5022598" y="3587137"/>
            <a:ext cx="6690469" cy="679023"/>
          </a:xfrm>
        </p:spPr>
        <p:txBody>
          <a:bodyPr anchor="ctr"/>
          <a:lstStyle>
            <a:lvl1pPr algn="r">
              <a:defRPr b="0">
                <a:solidFill>
                  <a:schemeClr val="bg1"/>
                </a:solidFill>
                <a:latin typeface="+mj-lt"/>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4378087" y="2614878"/>
            <a:ext cx="7334979" cy="972258"/>
          </a:xfrm>
          <a:prstGeom prst="rect">
            <a:avLst/>
          </a:prstGeom>
        </p:spPr>
        <p:txBody>
          <a:bodyPr anchor="ctr"/>
          <a:lstStyle>
            <a:lvl1pPr marL="0" indent="0" algn="r">
              <a:buNone/>
              <a:defRPr sz="36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endParaRPr lang="en-GB" dirty="0"/>
          </a:p>
        </p:txBody>
      </p:sp>
      <p:pic>
        <p:nvPicPr>
          <p:cNvPr id="22" name="Picture 21"/>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52355" y="2321440"/>
            <a:ext cx="3233141" cy="2188550"/>
          </a:xfrm>
          <a:prstGeom prst="rect">
            <a:avLst/>
          </a:prstGeom>
        </p:spPr>
      </p:pic>
      <p:grpSp>
        <p:nvGrpSpPr>
          <p:cNvPr id="21" name="Group 20"/>
          <p:cNvGrpSpPr/>
          <p:nvPr userDrawn="1"/>
        </p:nvGrpSpPr>
        <p:grpSpPr>
          <a:xfrm>
            <a:off x="4140773" y="1411627"/>
            <a:ext cx="7887489" cy="4009386"/>
            <a:chOff x="6607386" y="217754"/>
            <a:chExt cx="1593639" cy="810188"/>
          </a:xfrm>
          <a:solidFill>
            <a:schemeClr val="bg1">
              <a:alpha val="13000"/>
            </a:schemeClr>
          </a:solidFill>
        </p:grpSpPr>
        <p:sp>
          <p:nvSpPr>
            <p:cNvPr id="29" name="Round Diagonal Corner Rectangle 28"/>
            <p:cNvSpPr/>
            <p:nvPr userDrawn="1"/>
          </p:nvSpPr>
          <p:spPr>
            <a:xfrm flipH="1" flipV="1">
              <a:off x="6943533" y="280799"/>
              <a:ext cx="299647" cy="323718"/>
            </a:xfrm>
            <a:prstGeom prst="round2DiagRect">
              <a:avLst>
                <a:gd name="adj1" fmla="val 312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30" name="Round Diagonal Corner Rectangle 29"/>
            <p:cNvSpPr/>
            <p:nvPr userDrawn="1"/>
          </p:nvSpPr>
          <p:spPr>
            <a:xfrm flipV="1">
              <a:off x="6734298" y="416606"/>
              <a:ext cx="172736" cy="186609"/>
            </a:xfrm>
            <a:prstGeom prst="round2DiagRect">
              <a:avLst>
                <a:gd name="adj1" fmla="val 3378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31" name="Round Diagonal Corner Rectangle 30"/>
            <p:cNvSpPr/>
            <p:nvPr userDrawn="1"/>
          </p:nvSpPr>
          <p:spPr>
            <a:xfrm>
              <a:off x="6607386" y="643255"/>
              <a:ext cx="299647" cy="323718"/>
            </a:xfrm>
            <a:prstGeom prst="round2DiagRect">
              <a:avLst>
                <a:gd name="adj1" fmla="val 312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32" name="Round Diagonal Corner Rectangle 31"/>
            <p:cNvSpPr/>
            <p:nvPr userDrawn="1"/>
          </p:nvSpPr>
          <p:spPr>
            <a:xfrm flipV="1">
              <a:off x="6943533" y="643255"/>
              <a:ext cx="172736" cy="186609"/>
            </a:xfrm>
            <a:prstGeom prst="round2DiagRect">
              <a:avLst>
                <a:gd name="adj1" fmla="val 3378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33" name="Round Diagonal Corner Rectangle 60"/>
            <p:cNvSpPr/>
            <p:nvPr userDrawn="1"/>
          </p:nvSpPr>
          <p:spPr>
            <a:xfrm flipH="1" flipV="1">
              <a:off x="7723041" y="217754"/>
              <a:ext cx="477984" cy="373159"/>
            </a:xfrm>
            <a:custGeom>
              <a:avLst/>
              <a:gdLst/>
              <a:ahLst/>
              <a:cxnLst/>
              <a:rect l="l" t="t" r="r" b="b"/>
              <a:pathLst>
                <a:path w="477984" h="373159">
                  <a:moveTo>
                    <a:pt x="476739" y="373159"/>
                  </a:moveTo>
                  <a:lnTo>
                    <a:pt x="0" y="373159"/>
                  </a:lnTo>
                  <a:lnTo>
                    <a:pt x="0" y="149389"/>
                  </a:lnTo>
                  <a:cubicBezTo>
                    <a:pt x="0" y="66884"/>
                    <a:pt x="66884" y="0"/>
                    <a:pt x="149389" y="0"/>
                  </a:cubicBezTo>
                  <a:lnTo>
                    <a:pt x="477984" y="0"/>
                  </a:lnTo>
                  <a:lnTo>
                    <a:pt x="477984" y="36699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34" name="Round Diagonal Corner Rectangle 33"/>
            <p:cNvSpPr/>
            <p:nvPr userDrawn="1"/>
          </p:nvSpPr>
          <p:spPr>
            <a:xfrm flipV="1">
              <a:off x="7389279" y="293242"/>
              <a:ext cx="275540" cy="297671"/>
            </a:xfrm>
            <a:prstGeom prst="round2DiagRect">
              <a:avLst>
                <a:gd name="adj1" fmla="val 3378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35" name="Round Diagonal Corner Rectangle 62"/>
            <p:cNvSpPr/>
            <p:nvPr userDrawn="1"/>
          </p:nvSpPr>
          <p:spPr>
            <a:xfrm>
              <a:off x="7186835" y="654783"/>
              <a:ext cx="477984" cy="373159"/>
            </a:xfrm>
            <a:custGeom>
              <a:avLst/>
              <a:gdLst/>
              <a:ahLst/>
              <a:cxnLst/>
              <a:rect l="l" t="t" r="r" b="b"/>
              <a:pathLst>
                <a:path w="477984" h="373159">
                  <a:moveTo>
                    <a:pt x="149389" y="0"/>
                  </a:moveTo>
                  <a:lnTo>
                    <a:pt x="477984" y="0"/>
                  </a:lnTo>
                  <a:lnTo>
                    <a:pt x="477984" y="366990"/>
                  </a:lnTo>
                  <a:lnTo>
                    <a:pt x="476739" y="373159"/>
                  </a:lnTo>
                  <a:lnTo>
                    <a:pt x="0" y="373159"/>
                  </a:lnTo>
                  <a:lnTo>
                    <a:pt x="0" y="149389"/>
                  </a:lnTo>
                  <a:cubicBezTo>
                    <a:pt x="0" y="66884"/>
                    <a:pt x="66884" y="0"/>
                    <a:pt x="14938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36" name="Round Diagonal Corner Rectangle 35"/>
            <p:cNvSpPr/>
            <p:nvPr userDrawn="1"/>
          </p:nvSpPr>
          <p:spPr>
            <a:xfrm flipV="1">
              <a:off x="7723041" y="654783"/>
              <a:ext cx="275540" cy="297671"/>
            </a:xfrm>
            <a:prstGeom prst="round2DiagRect">
              <a:avLst>
                <a:gd name="adj1" fmla="val 3378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grpSp>
    </p:spTree>
    <p:extLst>
      <p:ext uri="{BB962C8B-B14F-4D97-AF65-F5344CB8AC3E}">
        <p14:creationId xmlns:p14="http://schemas.microsoft.com/office/powerpoint/2010/main" val="135798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sp>
        <p:nvSpPr>
          <p:cNvPr id="44" name="bbc0730b-1eb5-4062-b544-729f3b6aea71">
            <a:extLst>
              <a:ext uri="{FF2B5EF4-FFF2-40B4-BE49-F238E27FC236}">
                <a16:creationId xmlns:a16="http://schemas.microsoft.com/office/drawing/2014/main" id="{FC89C247-B024-416E-AA08-3DA8448B91B3}"/>
              </a:ext>
            </a:extLst>
          </p:cNvPr>
          <p:cNvSpPr/>
          <p:nvPr userDrawn="1"/>
        </p:nvSpPr>
        <p:spPr>
          <a:xfrm>
            <a:off x="0" y="0"/>
            <a:ext cx="10094553" cy="6858000"/>
          </a:xfrm>
          <a:prstGeom prst="rect">
            <a:avLst/>
          </a:prstGeom>
          <a:blipFill dpi="0" rotWithShape="1">
            <a:blip r:embed="rId2"/>
            <a:srcRect/>
            <a:stretch>
              <a:fillRect l="-22932" r="210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8" name="Rectangle 7">
            <a:extLst>
              <a:ext uri="{FF2B5EF4-FFF2-40B4-BE49-F238E27FC236}">
                <a16:creationId xmlns:a16="http://schemas.microsoft.com/office/drawing/2014/main" id="{097DF288-0DE8-4E5E-B0FA-1042B3FCC8AD}"/>
              </a:ext>
            </a:extLst>
          </p:cNvPr>
          <p:cNvSpPr/>
          <p:nvPr userDrawn="1"/>
        </p:nvSpPr>
        <p:spPr>
          <a:xfrm>
            <a:off x="4068683" y="0"/>
            <a:ext cx="8122527" cy="6858000"/>
          </a:xfrm>
          <a:prstGeom prst="rect">
            <a:avLst/>
          </a:prstGeom>
          <a:gradFill>
            <a:gsLst>
              <a:gs pos="48000">
                <a:schemeClr val="accent1"/>
              </a:gs>
              <a:gs pos="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Lato"/>
            </a:endParaRPr>
          </a:p>
        </p:txBody>
      </p:sp>
      <p:grpSp>
        <p:nvGrpSpPr>
          <p:cNvPr id="9" name="Group 8">
            <a:extLst>
              <a:ext uri="{FF2B5EF4-FFF2-40B4-BE49-F238E27FC236}">
                <a16:creationId xmlns:a16="http://schemas.microsoft.com/office/drawing/2014/main" id="{CD8E59FE-7BD5-401F-9DB8-FF92A2EC8D0A}"/>
              </a:ext>
            </a:extLst>
          </p:cNvPr>
          <p:cNvGrpSpPr/>
          <p:nvPr userDrawn="1"/>
        </p:nvGrpSpPr>
        <p:grpSpPr>
          <a:xfrm>
            <a:off x="6664434" y="5792340"/>
            <a:ext cx="1070169" cy="1156484"/>
            <a:chOff x="5189188" y="4288203"/>
            <a:chExt cx="637298" cy="688610"/>
          </a:xfrm>
          <a:solidFill>
            <a:schemeClr val="bg1">
              <a:alpha val="20000"/>
            </a:schemeClr>
          </a:solidFill>
        </p:grpSpPr>
        <p:sp>
          <p:nvSpPr>
            <p:cNvPr id="10" name="Freeform 5">
              <a:extLst>
                <a:ext uri="{FF2B5EF4-FFF2-40B4-BE49-F238E27FC236}">
                  <a16:creationId xmlns:a16="http://schemas.microsoft.com/office/drawing/2014/main" id="{6ED8B640-D8E4-44C8-9C96-5AEA3D3F1262}"/>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1" name="Freeform 6">
              <a:extLst>
                <a:ext uri="{FF2B5EF4-FFF2-40B4-BE49-F238E27FC236}">
                  <a16:creationId xmlns:a16="http://schemas.microsoft.com/office/drawing/2014/main" id="{BAF7645A-F3CE-42CE-8CA1-5BF47328C188}"/>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2" name="Freeform 7">
              <a:extLst>
                <a:ext uri="{FF2B5EF4-FFF2-40B4-BE49-F238E27FC236}">
                  <a16:creationId xmlns:a16="http://schemas.microsoft.com/office/drawing/2014/main" id="{2CB853C1-9F12-41D5-995E-F83B5F686F98}"/>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3" name="Freeform 8">
              <a:extLst>
                <a:ext uri="{FF2B5EF4-FFF2-40B4-BE49-F238E27FC236}">
                  <a16:creationId xmlns:a16="http://schemas.microsoft.com/office/drawing/2014/main" id="{E9D10561-70DE-47E7-8BA7-EBD0108FCC4E}"/>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14" name="Group 13">
            <a:extLst>
              <a:ext uri="{FF2B5EF4-FFF2-40B4-BE49-F238E27FC236}">
                <a16:creationId xmlns:a16="http://schemas.microsoft.com/office/drawing/2014/main" id="{1D9AAF12-4D58-422A-9C3A-AF10A35D5791}"/>
              </a:ext>
            </a:extLst>
          </p:cNvPr>
          <p:cNvGrpSpPr/>
          <p:nvPr userDrawn="1"/>
        </p:nvGrpSpPr>
        <p:grpSpPr>
          <a:xfrm>
            <a:off x="6880911" y="5056345"/>
            <a:ext cx="637215" cy="688610"/>
            <a:chOff x="5189188" y="4288203"/>
            <a:chExt cx="637298" cy="688610"/>
          </a:xfrm>
          <a:solidFill>
            <a:schemeClr val="bg1">
              <a:alpha val="10000"/>
            </a:schemeClr>
          </a:solidFill>
        </p:grpSpPr>
        <p:sp>
          <p:nvSpPr>
            <p:cNvPr id="15" name="Freeform 11">
              <a:extLst>
                <a:ext uri="{FF2B5EF4-FFF2-40B4-BE49-F238E27FC236}">
                  <a16:creationId xmlns:a16="http://schemas.microsoft.com/office/drawing/2014/main" id="{14C105B8-9B18-4C1A-B16A-38D3A38EDAE6}"/>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6" name="Freeform 12">
              <a:extLst>
                <a:ext uri="{FF2B5EF4-FFF2-40B4-BE49-F238E27FC236}">
                  <a16:creationId xmlns:a16="http://schemas.microsoft.com/office/drawing/2014/main" id="{BF2BEF0A-0C9C-476E-83C1-EC0A13DC1C30}"/>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7" name="Freeform 13">
              <a:extLst>
                <a:ext uri="{FF2B5EF4-FFF2-40B4-BE49-F238E27FC236}">
                  <a16:creationId xmlns:a16="http://schemas.microsoft.com/office/drawing/2014/main" id="{362C25A9-C52D-45D4-88E8-3657613A7BDE}"/>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8" name="Freeform 14">
              <a:extLst>
                <a:ext uri="{FF2B5EF4-FFF2-40B4-BE49-F238E27FC236}">
                  <a16:creationId xmlns:a16="http://schemas.microsoft.com/office/drawing/2014/main" id="{51835305-7AA1-47E8-A92B-C245C482E0ED}"/>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19" name="Group 18">
            <a:extLst>
              <a:ext uri="{FF2B5EF4-FFF2-40B4-BE49-F238E27FC236}">
                <a16:creationId xmlns:a16="http://schemas.microsoft.com/office/drawing/2014/main" id="{432C1F84-6D35-475A-8F63-CB250CA5FC87}"/>
              </a:ext>
            </a:extLst>
          </p:cNvPr>
          <p:cNvGrpSpPr/>
          <p:nvPr userDrawn="1"/>
        </p:nvGrpSpPr>
        <p:grpSpPr>
          <a:xfrm>
            <a:off x="6515053" y="3691047"/>
            <a:ext cx="1368928" cy="1479340"/>
            <a:chOff x="5189188" y="4288203"/>
            <a:chExt cx="637298" cy="688610"/>
          </a:xfrm>
          <a:solidFill>
            <a:schemeClr val="bg1">
              <a:alpha val="20000"/>
            </a:schemeClr>
          </a:solidFill>
        </p:grpSpPr>
        <p:sp>
          <p:nvSpPr>
            <p:cNvPr id="20" name="Freeform 16">
              <a:extLst>
                <a:ext uri="{FF2B5EF4-FFF2-40B4-BE49-F238E27FC236}">
                  <a16:creationId xmlns:a16="http://schemas.microsoft.com/office/drawing/2014/main" id="{D6561137-8A38-41EC-976A-E85049809662}"/>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1" name="Freeform 17">
              <a:extLst>
                <a:ext uri="{FF2B5EF4-FFF2-40B4-BE49-F238E27FC236}">
                  <a16:creationId xmlns:a16="http://schemas.microsoft.com/office/drawing/2014/main" id="{4BBE8986-6093-45B2-81D7-07C968536733}"/>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2" name="Freeform 18">
              <a:extLst>
                <a:ext uri="{FF2B5EF4-FFF2-40B4-BE49-F238E27FC236}">
                  <a16:creationId xmlns:a16="http://schemas.microsoft.com/office/drawing/2014/main" id="{0AD8BBA1-D314-4B59-9E69-8E597B105CAA}"/>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3" name="Freeform 19">
              <a:extLst>
                <a:ext uri="{FF2B5EF4-FFF2-40B4-BE49-F238E27FC236}">
                  <a16:creationId xmlns:a16="http://schemas.microsoft.com/office/drawing/2014/main" id="{380B24EE-7B97-49C2-919E-672EB2A86DE9}"/>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24" name="Group 23">
            <a:extLst>
              <a:ext uri="{FF2B5EF4-FFF2-40B4-BE49-F238E27FC236}">
                <a16:creationId xmlns:a16="http://schemas.microsoft.com/office/drawing/2014/main" id="{DC2B3D24-6BAB-4960-812D-A23D97178B33}"/>
              </a:ext>
            </a:extLst>
          </p:cNvPr>
          <p:cNvGrpSpPr/>
          <p:nvPr userDrawn="1"/>
        </p:nvGrpSpPr>
        <p:grpSpPr>
          <a:xfrm>
            <a:off x="6880911" y="3116479"/>
            <a:ext cx="637215" cy="688610"/>
            <a:chOff x="5189188" y="4288203"/>
            <a:chExt cx="637298" cy="688610"/>
          </a:xfrm>
          <a:solidFill>
            <a:schemeClr val="bg1">
              <a:alpha val="5000"/>
            </a:schemeClr>
          </a:solidFill>
        </p:grpSpPr>
        <p:sp>
          <p:nvSpPr>
            <p:cNvPr id="25" name="Freeform 21">
              <a:extLst>
                <a:ext uri="{FF2B5EF4-FFF2-40B4-BE49-F238E27FC236}">
                  <a16:creationId xmlns:a16="http://schemas.microsoft.com/office/drawing/2014/main" id="{C47DCABB-ABB8-491D-82BA-EA01D87CDA40}"/>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6" name="Freeform 22">
              <a:extLst>
                <a:ext uri="{FF2B5EF4-FFF2-40B4-BE49-F238E27FC236}">
                  <a16:creationId xmlns:a16="http://schemas.microsoft.com/office/drawing/2014/main" id="{8A54CE14-883E-4DC4-9DA2-A69492997756}"/>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7" name="Freeform 23">
              <a:extLst>
                <a:ext uri="{FF2B5EF4-FFF2-40B4-BE49-F238E27FC236}">
                  <a16:creationId xmlns:a16="http://schemas.microsoft.com/office/drawing/2014/main" id="{FDE91BD0-DDC0-44DB-8513-18439DCD0AA5}"/>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8" name="Freeform 24">
              <a:extLst>
                <a:ext uri="{FF2B5EF4-FFF2-40B4-BE49-F238E27FC236}">
                  <a16:creationId xmlns:a16="http://schemas.microsoft.com/office/drawing/2014/main" id="{C218C9BB-C3F2-4739-B94F-B0AD92017885}"/>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29" name="Group 28">
            <a:extLst>
              <a:ext uri="{FF2B5EF4-FFF2-40B4-BE49-F238E27FC236}">
                <a16:creationId xmlns:a16="http://schemas.microsoft.com/office/drawing/2014/main" id="{ABAA146C-534E-47ED-B472-50EF051DE222}"/>
              </a:ext>
            </a:extLst>
          </p:cNvPr>
          <p:cNvGrpSpPr/>
          <p:nvPr userDrawn="1"/>
        </p:nvGrpSpPr>
        <p:grpSpPr>
          <a:xfrm>
            <a:off x="6534908" y="1772636"/>
            <a:ext cx="1329221" cy="1436430"/>
            <a:chOff x="5189188" y="4288203"/>
            <a:chExt cx="637298" cy="688610"/>
          </a:xfrm>
          <a:solidFill>
            <a:schemeClr val="bg1">
              <a:alpha val="40000"/>
            </a:schemeClr>
          </a:solidFill>
        </p:grpSpPr>
        <p:sp>
          <p:nvSpPr>
            <p:cNvPr id="30" name="Freeform 26">
              <a:extLst>
                <a:ext uri="{FF2B5EF4-FFF2-40B4-BE49-F238E27FC236}">
                  <a16:creationId xmlns:a16="http://schemas.microsoft.com/office/drawing/2014/main" id="{4421341F-01F0-4184-B45F-35D0749234C1}"/>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1" name="Freeform 27">
              <a:extLst>
                <a:ext uri="{FF2B5EF4-FFF2-40B4-BE49-F238E27FC236}">
                  <a16:creationId xmlns:a16="http://schemas.microsoft.com/office/drawing/2014/main" id="{1F72944E-2AF1-44AE-BEA9-085C6BE0AE79}"/>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2" name="Freeform 28">
              <a:extLst>
                <a:ext uri="{FF2B5EF4-FFF2-40B4-BE49-F238E27FC236}">
                  <a16:creationId xmlns:a16="http://schemas.microsoft.com/office/drawing/2014/main" id="{25358371-BF2E-4D01-87B4-E906F63A9EB2}"/>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3" name="Freeform 29">
              <a:extLst>
                <a:ext uri="{FF2B5EF4-FFF2-40B4-BE49-F238E27FC236}">
                  <a16:creationId xmlns:a16="http://schemas.microsoft.com/office/drawing/2014/main" id="{0AEDF5CB-F5CA-4565-9618-00F70897602D}"/>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34" name="Group 33">
            <a:extLst>
              <a:ext uri="{FF2B5EF4-FFF2-40B4-BE49-F238E27FC236}">
                <a16:creationId xmlns:a16="http://schemas.microsoft.com/office/drawing/2014/main" id="{204BA37E-2E3C-406B-80B7-82CC4772EA1B}"/>
              </a:ext>
            </a:extLst>
          </p:cNvPr>
          <p:cNvGrpSpPr/>
          <p:nvPr userDrawn="1"/>
        </p:nvGrpSpPr>
        <p:grpSpPr>
          <a:xfrm>
            <a:off x="6880911" y="1176613"/>
            <a:ext cx="637215" cy="688610"/>
            <a:chOff x="5189188" y="4288203"/>
            <a:chExt cx="637298" cy="688610"/>
          </a:xfrm>
          <a:solidFill>
            <a:schemeClr val="bg1">
              <a:alpha val="50000"/>
            </a:schemeClr>
          </a:solidFill>
        </p:grpSpPr>
        <p:sp>
          <p:nvSpPr>
            <p:cNvPr id="35" name="Freeform 31">
              <a:extLst>
                <a:ext uri="{FF2B5EF4-FFF2-40B4-BE49-F238E27FC236}">
                  <a16:creationId xmlns:a16="http://schemas.microsoft.com/office/drawing/2014/main" id="{8AC757C6-17B5-4337-8D1B-8887FFCCC296}"/>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6" name="Freeform 32">
              <a:extLst>
                <a:ext uri="{FF2B5EF4-FFF2-40B4-BE49-F238E27FC236}">
                  <a16:creationId xmlns:a16="http://schemas.microsoft.com/office/drawing/2014/main" id="{42BAF73A-BF13-4B69-8207-2F8A964BDDF4}"/>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7" name="Freeform 33">
              <a:extLst>
                <a:ext uri="{FF2B5EF4-FFF2-40B4-BE49-F238E27FC236}">
                  <a16:creationId xmlns:a16="http://schemas.microsoft.com/office/drawing/2014/main" id="{FA24DB00-C7B5-452F-B3F8-6B756667DDD3}"/>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8" name="Freeform 34">
              <a:extLst>
                <a:ext uri="{FF2B5EF4-FFF2-40B4-BE49-F238E27FC236}">
                  <a16:creationId xmlns:a16="http://schemas.microsoft.com/office/drawing/2014/main" id="{184DA370-F93E-4550-A94A-5901FC0D412F}"/>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39" name="Group 38">
            <a:extLst>
              <a:ext uri="{FF2B5EF4-FFF2-40B4-BE49-F238E27FC236}">
                <a16:creationId xmlns:a16="http://schemas.microsoft.com/office/drawing/2014/main" id="{6A5ED0FE-FE6A-4FDB-B7CC-34DC1A9145AF}"/>
              </a:ext>
            </a:extLst>
          </p:cNvPr>
          <p:cNvGrpSpPr/>
          <p:nvPr userDrawn="1"/>
        </p:nvGrpSpPr>
        <p:grpSpPr>
          <a:xfrm>
            <a:off x="6689657" y="0"/>
            <a:ext cx="1019723" cy="1101970"/>
            <a:chOff x="5189188" y="4288203"/>
            <a:chExt cx="637298" cy="688610"/>
          </a:xfrm>
          <a:solidFill>
            <a:schemeClr val="bg1">
              <a:alpha val="10000"/>
            </a:schemeClr>
          </a:solidFill>
        </p:grpSpPr>
        <p:sp>
          <p:nvSpPr>
            <p:cNvPr id="40" name="Freeform 36">
              <a:extLst>
                <a:ext uri="{FF2B5EF4-FFF2-40B4-BE49-F238E27FC236}">
                  <a16:creationId xmlns:a16="http://schemas.microsoft.com/office/drawing/2014/main" id="{CD8217F8-75BD-4515-919A-BF723B32358C}"/>
                </a:ext>
              </a:extLst>
            </p:cNvPr>
            <p:cNvSpPr/>
            <p:nvPr/>
          </p:nvSpPr>
          <p:spPr>
            <a:xfrm flipV="1">
              <a:off x="5318888" y="4427198"/>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41" name="Freeform 37">
              <a:extLst>
                <a:ext uri="{FF2B5EF4-FFF2-40B4-BE49-F238E27FC236}">
                  <a16:creationId xmlns:a16="http://schemas.microsoft.com/office/drawing/2014/main" id="{B5A89C35-B13B-4B37-8199-1026CFC1FB61}"/>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42" name="Freeform 38">
              <a:extLst>
                <a:ext uri="{FF2B5EF4-FFF2-40B4-BE49-F238E27FC236}">
                  <a16:creationId xmlns:a16="http://schemas.microsoft.com/office/drawing/2014/main" id="{3D2080B2-A7FD-41DF-8B94-31F18E589A3F}"/>
                </a:ext>
              </a:extLst>
            </p:cNvPr>
            <p:cNvSpPr/>
            <p:nvPr/>
          </p:nvSpPr>
          <p:spPr>
            <a:xfrm flipV="1">
              <a:off x="5527168" y="4651913"/>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43" name="Freeform 39">
              <a:extLst>
                <a:ext uri="{FF2B5EF4-FFF2-40B4-BE49-F238E27FC236}">
                  <a16:creationId xmlns:a16="http://schemas.microsoft.com/office/drawing/2014/main" id="{6B0E00AE-12D0-4A1E-9516-B65DEAF449D4}"/>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sp>
        <p:nvSpPr>
          <p:cNvPr id="2" name="Title 1">
            <a:extLst>
              <a:ext uri="{FF2B5EF4-FFF2-40B4-BE49-F238E27FC236}">
                <a16:creationId xmlns:a16="http://schemas.microsoft.com/office/drawing/2014/main" id="{1CFBAB44-C46A-4C81-ABAE-8EBAB9EE4D9A}"/>
              </a:ext>
            </a:extLst>
          </p:cNvPr>
          <p:cNvSpPr>
            <a:spLocks noGrp="1"/>
          </p:cNvSpPr>
          <p:nvPr>
            <p:ph type="ctrTitle" hasCustomPrompt="1"/>
          </p:nvPr>
        </p:nvSpPr>
        <p:spPr>
          <a:xfrm>
            <a:off x="7592867" y="2464903"/>
            <a:ext cx="4591295" cy="1928197"/>
          </a:xfrm>
        </p:spPr>
        <p:txBody>
          <a:bodyPr anchor="ctr">
            <a:normAutofit/>
          </a:bodyPr>
          <a:lstStyle>
            <a:lvl1pPr algn="ctr">
              <a:defRPr sz="3200">
                <a:solidFill>
                  <a:schemeClr val="bg1"/>
                </a:solidFill>
              </a:defRPr>
            </a:lvl1pPr>
          </a:lstStyle>
          <a:p>
            <a:r>
              <a:rPr lang="en-GB" dirty="0"/>
              <a:t>Insert Text Here</a:t>
            </a:r>
          </a:p>
        </p:txBody>
      </p:sp>
    </p:spTree>
    <p:extLst>
      <p:ext uri="{BB962C8B-B14F-4D97-AF65-F5344CB8AC3E}">
        <p14:creationId xmlns:p14="http://schemas.microsoft.com/office/powerpoint/2010/main" val="311204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g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E17C78-14D9-4159-87DB-6DF1175C3185}"/>
              </a:ext>
            </a:extLst>
          </p:cNvPr>
          <p:cNvSpPr/>
          <p:nvPr userDrawn="1"/>
        </p:nvSpPr>
        <p:spPr>
          <a:xfrm flipH="1">
            <a:off x="2097966" y="-26285"/>
            <a:ext cx="10094035" cy="6884285"/>
          </a:xfrm>
          <a:prstGeom prst="rect">
            <a:avLst/>
          </a:prstGeom>
          <a:blipFill>
            <a:blip r:embed="rId2"/>
            <a:srcRect/>
            <a:stretch>
              <a:fillRect l="78" t="1" r="-610" b="-1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prstClr val="white"/>
              </a:solidFill>
              <a:latin typeface="Lato"/>
            </a:endParaRPr>
          </a:p>
        </p:txBody>
      </p:sp>
      <p:grpSp>
        <p:nvGrpSpPr>
          <p:cNvPr id="14" name="Group 13">
            <a:extLst>
              <a:ext uri="{FF2B5EF4-FFF2-40B4-BE49-F238E27FC236}">
                <a16:creationId xmlns:a16="http://schemas.microsoft.com/office/drawing/2014/main" id="{1D9AAF12-4D58-422A-9C3A-AF10A35D5791}"/>
              </a:ext>
            </a:extLst>
          </p:cNvPr>
          <p:cNvGrpSpPr/>
          <p:nvPr userDrawn="1"/>
        </p:nvGrpSpPr>
        <p:grpSpPr>
          <a:xfrm>
            <a:off x="6880911" y="5056345"/>
            <a:ext cx="637215" cy="688610"/>
            <a:chOff x="5189188" y="4288203"/>
            <a:chExt cx="637298" cy="688610"/>
          </a:xfrm>
          <a:solidFill>
            <a:schemeClr val="bg1">
              <a:alpha val="10000"/>
            </a:schemeClr>
          </a:solidFill>
        </p:grpSpPr>
        <p:sp>
          <p:nvSpPr>
            <p:cNvPr id="15" name="Freeform 11">
              <a:extLst>
                <a:ext uri="{FF2B5EF4-FFF2-40B4-BE49-F238E27FC236}">
                  <a16:creationId xmlns:a16="http://schemas.microsoft.com/office/drawing/2014/main" id="{14C105B8-9B18-4C1A-B16A-38D3A38EDAE6}"/>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6" name="Freeform 12">
              <a:extLst>
                <a:ext uri="{FF2B5EF4-FFF2-40B4-BE49-F238E27FC236}">
                  <a16:creationId xmlns:a16="http://schemas.microsoft.com/office/drawing/2014/main" id="{BF2BEF0A-0C9C-476E-83C1-EC0A13DC1C30}"/>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7" name="Freeform 13">
              <a:extLst>
                <a:ext uri="{FF2B5EF4-FFF2-40B4-BE49-F238E27FC236}">
                  <a16:creationId xmlns:a16="http://schemas.microsoft.com/office/drawing/2014/main" id="{362C25A9-C52D-45D4-88E8-3657613A7BDE}"/>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8" name="Freeform 14">
              <a:extLst>
                <a:ext uri="{FF2B5EF4-FFF2-40B4-BE49-F238E27FC236}">
                  <a16:creationId xmlns:a16="http://schemas.microsoft.com/office/drawing/2014/main" id="{51835305-7AA1-47E8-A92B-C245C482E0ED}"/>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19" name="Group 18">
            <a:extLst>
              <a:ext uri="{FF2B5EF4-FFF2-40B4-BE49-F238E27FC236}">
                <a16:creationId xmlns:a16="http://schemas.microsoft.com/office/drawing/2014/main" id="{432C1F84-6D35-475A-8F63-CB250CA5FC87}"/>
              </a:ext>
            </a:extLst>
          </p:cNvPr>
          <p:cNvGrpSpPr/>
          <p:nvPr userDrawn="1"/>
        </p:nvGrpSpPr>
        <p:grpSpPr>
          <a:xfrm>
            <a:off x="6515053" y="3691047"/>
            <a:ext cx="1368928" cy="1479340"/>
            <a:chOff x="5189188" y="4288203"/>
            <a:chExt cx="637298" cy="688610"/>
          </a:xfrm>
          <a:solidFill>
            <a:schemeClr val="bg1">
              <a:alpha val="20000"/>
            </a:schemeClr>
          </a:solidFill>
        </p:grpSpPr>
        <p:sp>
          <p:nvSpPr>
            <p:cNvPr id="20" name="Freeform 16">
              <a:extLst>
                <a:ext uri="{FF2B5EF4-FFF2-40B4-BE49-F238E27FC236}">
                  <a16:creationId xmlns:a16="http://schemas.microsoft.com/office/drawing/2014/main" id="{D6561137-8A38-41EC-976A-E85049809662}"/>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1" name="Freeform 17">
              <a:extLst>
                <a:ext uri="{FF2B5EF4-FFF2-40B4-BE49-F238E27FC236}">
                  <a16:creationId xmlns:a16="http://schemas.microsoft.com/office/drawing/2014/main" id="{4BBE8986-6093-45B2-81D7-07C968536733}"/>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2" name="Freeform 18">
              <a:extLst>
                <a:ext uri="{FF2B5EF4-FFF2-40B4-BE49-F238E27FC236}">
                  <a16:creationId xmlns:a16="http://schemas.microsoft.com/office/drawing/2014/main" id="{0AD8BBA1-D314-4B59-9E69-8E597B105CAA}"/>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3" name="Freeform 19">
              <a:extLst>
                <a:ext uri="{FF2B5EF4-FFF2-40B4-BE49-F238E27FC236}">
                  <a16:creationId xmlns:a16="http://schemas.microsoft.com/office/drawing/2014/main" id="{380B24EE-7B97-49C2-919E-672EB2A86DE9}"/>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24" name="Group 23">
            <a:extLst>
              <a:ext uri="{FF2B5EF4-FFF2-40B4-BE49-F238E27FC236}">
                <a16:creationId xmlns:a16="http://schemas.microsoft.com/office/drawing/2014/main" id="{DC2B3D24-6BAB-4960-812D-A23D97178B33}"/>
              </a:ext>
            </a:extLst>
          </p:cNvPr>
          <p:cNvGrpSpPr/>
          <p:nvPr userDrawn="1"/>
        </p:nvGrpSpPr>
        <p:grpSpPr>
          <a:xfrm>
            <a:off x="6880911" y="3116479"/>
            <a:ext cx="637215" cy="688610"/>
            <a:chOff x="5189188" y="4288203"/>
            <a:chExt cx="637298" cy="688610"/>
          </a:xfrm>
          <a:solidFill>
            <a:schemeClr val="bg1">
              <a:alpha val="5000"/>
            </a:schemeClr>
          </a:solidFill>
        </p:grpSpPr>
        <p:sp>
          <p:nvSpPr>
            <p:cNvPr id="25" name="Freeform 21">
              <a:extLst>
                <a:ext uri="{FF2B5EF4-FFF2-40B4-BE49-F238E27FC236}">
                  <a16:creationId xmlns:a16="http://schemas.microsoft.com/office/drawing/2014/main" id="{C47DCABB-ABB8-491D-82BA-EA01D87CDA40}"/>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6" name="Freeform 22">
              <a:extLst>
                <a:ext uri="{FF2B5EF4-FFF2-40B4-BE49-F238E27FC236}">
                  <a16:creationId xmlns:a16="http://schemas.microsoft.com/office/drawing/2014/main" id="{8A54CE14-883E-4DC4-9DA2-A69492997756}"/>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7" name="Freeform 23">
              <a:extLst>
                <a:ext uri="{FF2B5EF4-FFF2-40B4-BE49-F238E27FC236}">
                  <a16:creationId xmlns:a16="http://schemas.microsoft.com/office/drawing/2014/main" id="{FDE91BD0-DDC0-44DB-8513-18439DCD0AA5}"/>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8" name="Freeform 24">
              <a:extLst>
                <a:ext uri="{FF2B5EF4-FFF2-40B4-BE49-F238E27FC236}">
                  <a16:creationId xmlns:a16="http://schemas.microsoft.com/office/drawing/2014/main" id="{C218C9BB-C3F2-4739-B94F-B0AD92017885}"/>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sp>
        <p:nvSpPr>
          <p:cNvPr id="97" name="Freeform: Shape 96">
            <a:extLst>
              <a:ext uri="{FF2B5EF4-FFF2-40B4-BE49-F238E27FC236}">
                <a16:creationId xmlns:a16="http://schemas.microsoft.com/office/drawing/2014/main" id="{C32B015E-5865-40BB-8E96-32D255C52FD5}"/>
              </a:ext>
            </a:extLst>
          </p:cNvPr>
          <p:cNvSpPr/>
          <p:nvPr/>
        </p:nvSpPr>
        <p:spPr>
          <a:xfrm flipH="1">
            <a:off x="0" y="-26284"/>
            <a:ext cx="4540088" cy="6896855"/>
          </a:xfrm>
          <a:custGeom>
            <a:avLst/>
            <a:gdLst>
              <a:gd name="connsiteX0" fmla="*/ 1370433 w 4539497"/>
              <a:gd name="connsiteY0" fmla="*/ 0 h 6896855"/>
              <a:gd name="connsiteX1" fmla="*/ 4539497 w 4539497"/>
              <a:gd name="connsiteY1" fmla="*/ 0 h 6896855"/>
              <a:gd name="connsiteX2" fmla="*/ 4539497 w 4539497"/>
              <a:gd name="connsiteY2" fmla="*/ 6896855 h 6896855"/>
              <a:gd name="connsiteX3" fmla="*/ 1357357 w 4539497"/>
              <a:gd name="connsiteY3" fmla="*/ 6896855 h 6896855"/>
              <a:gd name="connsiteX4" fmla="*/ 1310850 w 4539497"/>
              <a:gd name="connsiteY4" fmla="*/ 6848076 h 6896855"/>
              <a:gd name="connsiteX5" fmla="*/ 0 w 4539497"/>
              <a:gd name="connsiteY5" fmla="*/ 3455285 h 6896855"/>
              <a:gd name="connsiteX6" fmla="*/ 1310850 w 4539497"/>
              <a:gd name="connsiteY6" fmla="*/ 62494 h 6896855"/>
              <a:gd name="connsiteX7" fmla="*/ 1370433 w 4539497"/>
              <a:gd name="connsiteY7" fmla="*/ 0 h 689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9497" h="6896855">
                <a:moveTo>
                  <a:pt x="1370433" y="0"/>
                </a:moveTo>
                <a:lnTo>
                  <a:pt x="4539497" y="0"/>
                </a:lnTo>
                <a:lnTo>
                  <a:pt x="4539497" y="6896855"/>
                </a:lnTo>
                <a:lnTo>
                  <a:pt x="1357357" y="6896855"/>
                </a:lnTo>
                <a:lnTo>
                  <a:pt x="1310850" y="6848076"/>
                </a:lnTo>
                <a:cubicBezTo>
                  <a:pt x="496397" y="5951978"/>
                  <a:pt x="0" y="4761601"/>
                  <a:pt x="0" y="3455285"/>
                </a:cubicBezTo>
                <a:cubicBezTo>
                  <a:pt x="0" y="2148969"/>
                  <a:pt x="496397" y="958592"/>
                  <a:pt x="1310850" y="62494"/>
                </a:cubicBezTo>
                <a:lnTo>
                  <a:pt x="1370433" y="0"/>
                </a:lnTo>
                <a:close/>
              </a:path>
            </a:pathLst>
          </a:custGeom>
          <a:solidFill>
            <a:schemeClr val="bg1"/>
          </a:solidFill>
          <a:ln>
            <a:noFill/>
          </a:ln>
          <a:effectLst>
            <a:outerShdw blurRad="127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94" name="Freeform: Shape 93">
            <a:extLst>
              <a:ext uri="{FF2B5EF4-FFF2-40B4-BE49-F238E27FC236}">
                <a16:creationId xmlns:a16="http://schemas.microsoft.com/office/drawing/2014/main" id="{A873D37F-1978-467F-8970-3ABBA2EF940F}"/>
              </a:ext>
            </a:extLst>
          </p:cNvPr>
          <p:cNvSpPr/>
          <p:nvPr/>
        </p:nvSpPr>
        <p:spPr>
          <a:xfrm flipH="1">
            <a:off x="0" y="-26284"/>
            <a:ext cx="4237073" cy="6896854"/>
          </a:xfrm>
          <a:custGeom>
            <a:avLst/>
            <a:gdLst>
              <a:gd name="connsiteX0" fmla="*/ 1505833 w 4236521"/>
              <a:gd name="connsiteY0" fmla="*/ 0 h 6896854"/>
              <a:gd name="connsiteX1" fmla="*/ 4236521 w 4236521"/>
              <a:gd name="connsiteY1" fmla="*/ 0 h 6896854"/>
              <a:gd name="connsiteX2" fmla="*/ 4236521 w 4236521"/>
              <a:gd name="connsiteY2" fmla="*/ 6896854 h 6896854"/>
              <a:gd name="connsiteX3" fmla="*/ 1491446 w 4236521"/>
              <a:gd name="connsiteY3" fmla="*/ 6896854 h 6896854"/>
              <a:gd name="connsiteX4" fmla="*/ 1382533 w 4236521"/>
              <a:gd name="connsiteY4" fmla="*/ 6793014 h 6896854"/>
              <a:gd name="connsiteX5" fmla="*/ 0 w 4236521"/>
              <a:gd name="connsiteY5" fmla="*/ 3455285 h 6896854"/>
              <a:gd name="connsiteX6" fmla="*/ 1382533 w 4236521"/>
              <a:gd name="connsiteY6" fmla="*/ 117556 h 6896854"/>
              <a:gd name="connsiteX7" fmla="*/ 1505833 w 4236521"/>
              <a:gd name="connsiteY7" fmla="*/ 0 h 689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6521" h="6896854">
                <a:moveTo>
                  <a:pt x="1505833" y="0"/>
                </a:moveTo>
                <a:lnTo>
                  <a:pt x="4236521" y="0"/>
                </a:lnTo>
                <a:lnTo>
                  <a:pt x="4236521" y="6896854"/>
                </a:lnTo>
                <a:lnTo>
                  <a:pt x="1491446" y="6896854"/>
                </a:lnTo>
                <a:lnTo>
                  <a:pt x="1382533" y="6793014"/>
                </a:lnTo>
                <a:cubicBezTo>
                  <a:pt x="528333" y="5938815"/>
                  <a:pt x="0" y="4758750"/>
                  <a:pt x="0" y="3455285"/>
                </a:cubicBezTo>
                <a:cubicBezTo>
                  <a:pt x="0" y="2151821"/>
                  <a:pt x="528333" y="971755"/>
                  <a:pt x="1382533" y="117556"/>
                </a:cubicBezTo>
                <a:lnTo>
                  <a:pt x="150583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2" name="Title 1">
            <a:extLst>
              <a:ext uri="{FF2B5EF4-FFF2-40B4-BE49-F238E27FC236}">
                <a16:creationId xmlns:a16="http://schemas.microsoft.com/office/drawing/2014/main" id="{1CFBAB44-C46A-4C81-ABAE-8EBAB9EE4D9A}"/>
              </a:ext>
            </a:extLst>
          </p:cNvPr>
          <p:cNvSpPr>
            <a:spLocks noGrp="1"/>
          </p:cNvSpPr>
          <p:nvPr>
            <p:ph type="ctrTitle"/>
          </p:nvPr>
        </p:nvSpPr>
        <p:spPr>
          <a:xfrm>
            <a:off x="-92668" y="2464903"/>
            <a:ext cx="4214345" cy="1928197"/>
          </a:xfrm>
        </p:spPr>
        <p:txBody>
          <a:bodyPr anchor="ctr">
            <a:normAutofit/>
          </a:bodyPr>
          <a:lstStyle>
            <a:lvl1pPr algn="ctr">
              <a:defRPr sz="3200">
                <a:solidFill>
                  <a:schemeClr val="bg1"/>
                </a:solidFill>
              </a:defRPr>
            </a:lvl1pPr>
          </a:lstStyle>
          <a:p>
            <a:endParaRPr lang="en-GB" dirty="0"/>
          </a:p>
        </p:txBody>
      </p:sp>
      <p:grpSp>
        <p:nvGrpSpPr>
          <p:cNvPr id="29" name="Group 28">
            <a:extLst>
              <a:ext uri="{FF2B5EF4-FFF2-40B4-BE49-F238E27FC236}">
                <a16:creationId xmlns:a16="http://schemas.microsoft.com/office/drawing/2014/main" id="{ABAA146C-534E-47ED-B472-50EF051DE222}"/>
              </a:ext>
            </a:extLst>
          </p:cNvPr>
          <p:cNvGrpSpPr/>
          <p:nvPr/>
        </p:nvGrpSpPr>
        <p:grpSpPr>
          <a:xfrm>
            <a:off x="1532096" y="5096662"/>
            <a:ext cx="1329221" cy="1436430"/>
            <a:chOff x="5189188" y="4288203"/>
            <a:chExt cx="637298" cy="688610"/>
          </a:xfrm>
          <a:solidFill>
            <a:schemeClr val="bg1">
              <a:alpha val="40000"/>
            </a:schemeClr>
          </a:solidFill>
        </p:grpSpPr>
        <p:sp>
          <p:nvSpPr>
            <p:cNvPr id="30" name="Freeform 26">
              <a:extLst>
                <a:ext uri="{FF2B5EF4-FFF2-40B4-BE49-F238E27FC236}">
                  <a16:creationId xmlns:a16="http://schemas.microsoft.com/office/drawing/2014/main" id="{4421341F-01F0-4184-B45F-35D0749234C1}"/>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1" name="Freeform 27">
              <a:extLst>
                <a:ext uri="{FF2B5EF4-FFF2-40B4-BE49-F238E27FC236}">
                  <a16:creationId xmlns:a16="http://schemas.microsoft.com/office/drawing/2014/main" id="{1F72944E-2AF1-44AE-BEA9-085C6BE0AE79}"/>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2" name="Freeform 28">
              <a:extLst>
                <a:ext uri="{FF2B5EF4-FFF2-40B4-BE49-F238E27FC236}">
                  <a16:creationId xmlns:a16="http://schemas.microsoft.com/office/drawing/2014/main" id="{25358371-BF2E-4D01-87B4-E906F63A9EB2}"/>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3" name="Freeform 29">
              <a:extLst>
                <a:ext uri="{FF2B5EF4-FFF2-40B4-BE49-F238E27FC236}">
                  <a16:creationId xmlns:a16="http://schemas.microsoft.com/office/drawing/2014/main" id="{0AEDF5CB-F5CA-4565-9618-00F70897602D}"/>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34" name="Group 33">
            <a:extLst>
              <a:ext uri="{FF2B5EF4-FFF2-40B4-BE49-F238E27FC236}">
                <a16:creationId xmlns:a16="http://schemas.microsoft.com/office/drawing/2014/main" id="{204BA37E-2E3C-406B-80B7-82CC4772EA1B}"/>
              </a:ext>
            </a:extLst>
          </p:cNvPr>
          <p:cNvGrpSpPr/>
          <p:nvPr/>
        </p:nvGrpSpPr>
        <p:grpSpPr>
          <a:xfrm>
            <a:off x="482174" y="2108026"/>
            <a:ext cx="637215" cy="688610"/>
            <a:chOff x="5189188" y="4288203"/>
            <a:chExt cx="637298" cy="688610"/>
          </a:xfrm>
          <a:solidFill>
            <a:schemeClr val="bg1">
              <a:alpha val="50000"/>
            </a:schemeClr>
          </a:solidFill>
        </p:grpSpPr>
        <p:sp>
          <p:nvSpPr>
            <p:cNvPr id="35" name="Freeform 31">
              <a:extLst>
                <a:ext uri="{FF2B5EF4-FFF2-40B4-BE49-F238E27FC236}">
                  <a16:creationId xmlns:a16="http://schemas.microsoft.com/office/drawing/2014/main" id="{8AC757C6-17B5-4337-8D1B-8887FFCCC296}"/>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6" name="Freeform 32">
              <a:extLst>
                <a:ext uri="{FF2B5EF4-FFF2-40B4-BE49-F238E27FC236}">
                  <a16:creationId xmlns:a16="http://schemas.microsoft.com/office/drawing/2014/main" id="{42BAF73A-BF13-4B69-8207-2F8A964BDDF4}"/>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7" name="Freeform 33">
              <a:extLst>
                <a:ext uri="{FF2B5EF4-FFF2-40B4-BE49-F238E27FC236}">
                  <a16:creationId xmlns:a16="http://schemas.microsoft.com/office/drawing/2014/main" id="{FA24DB00-C7B5-452F-B3F8-6B756667DDD3}"/>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8" name="Freeform 34">
              <a:extLst>
                <a:ext uri="{FF2B5EF4-FFF2-40B4-BE49-F238E27FC236}">
                  <a16:creationId xmlns:a16="http://schemas.microsoft.com/office/drawing/2014/main" id="{184DA370-F93E-4550-A94A-5901FC0D412F}"/>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39" name="Group 38">
            <a:extLst>
              <a:ext uri="{FF2B5EF4-FFF2-40B4-BE49-F238E27FC236}">
                <a16:creationId xmlns:a16="http://schemas.microsoft.com/office/drawing/2014/main" id="{6A5ED0FE-FE6A-4FDB-B7CC-34DC1A9145AF}"/>
              </a:ext>
            </a:extLst>
          </p:cNvPr>
          <p:cNvGrpSpPr/>
          <p:nvPr/>
        </p:nvGrpSpPr>
        <p:grpSpPr>
          <a:xfrm>
            <a:off x="2475598" y="668324"/>
            <a:ext cx="1019723" cy="1101970"/>
            <a:chOff x="5189188" y="4288203"/>
            <a:chExt cx="637298" cy="688610"/>
          </a:xfrm>
          <a:solidFill>
            <a:schemeClr val="bg1">
              <a:alpha val="10000"/>
            </a:schemeClr>
          </a:solidFill>
        </p:grpSpPr>
        <p:sp>
          <p:nvSpPr>
            <p:cNvPr id="40" name="Freeform 36">
              <a:extLst>
                <a:ext uri="{FF2B5EF4-FFF2-40B4-BE49-F238E27FC236}">
                  <a16:creationId xmlns:a16="http://schemas.microsoft.com/office/drawing/2014/main" id="{CD8217F8-75BD-4515-919A-BF723B32358C}"/>
                </a:ext>
              </a:extLst>
            </p:cNvPr>
            <p:cNvSpPr/>
            <p:nvPr/>
          </p:nvSpPr>
          <p:spPr>
            <a:xfrm flipV="1">
              <a:off x="5318888" y="4427198"/>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41" name="Freeform 37">
              <a:extLst>
                <a:ext uri="{FF2B5EF4-FFF2-40B4-BE49-F238E27FC236}">
                  <a16:creationId xmlns:a16="http://schemas.microsoft.com/office/drawing/2014/main" id="{B5A89C35-B13B-4B37-8199-1026CFC1FB61}"/>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42" name="Freeform 38">
              <a:extLst>
                <a:ext uri="{FF2B5EF4-FFF2-40B4-BE49-F238E27FC236}">
                  <a16:creationId xmlns:a16="http://schemas.microsoft.com/office/drawing/2014/main" id="{3D2080B2-A7FD-41DF-8B94-31F18E589A3F}"/>
                </a:ext>
              </a:extLst>
            </p:cNvPr>
            <p:cNvSpPr/>
            <p:nvPr/>
          </p:nvSpPr>
          <p:spPr>
            <a:xfrm flipV="1">
              <a:off x="5527168" y="4651913"/>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43" name="Freeform 39">
              <a:extLst>
                <a:ext uri="{FF2B5EF4-FFF2-40B4-BE49-F238E27FC236}">
                  <a16:creationId xmlns:a16="http://schemas.microsoft.com/office/drawing/2014/main" id="{6B0E00AE-12D0-4A1E-9516-B65DEAF449D4}"/>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9" name="Group 8">
            <a:extLst>
              <a:ext uri="{FF2B5EF4-FFF2-40B4-BE49-F238E27FC236}">
                <a16:creationId xmlns:a16="http://schemas.microsoft.com/office/drawing/2014/main" id="{CD8E59FE-7BD5-401F-9DB8-FF92A2EC8D0A}"/>
              </a:ext>
            </a:extLst>
          </p:cNvPr>
          <p:cNvGrpSpPr/>
          <p:nvPr userDrawn="1"/>
        </p:nvGrpSpPr>
        <p:grpSpPr>
          <a:xfrm>
            <a:off x="3004616" y="3689621"/>
            <a:ext cx="1070169" cy="1156484"/>
            <a:chOff x="5189188" y="4288203"/>
            <a:chExt cx="637298" cy="688610"/>
          </a:xfrm>
          <a:solidFill>
            <a:schemeClr val="bg1">
              <a:alpha val="20000"/>
            </a:schemeClr>
          </a:solidFill>
        </p:grpSpPr>
        <p:sp>
          <p:nvSpPr>
            <p:cNvPr id="10" name="Freeform 5">
              <a:extLst>
                <a:ext uri="{FF2B5EF4-FFF2-40B4-BE49-F238E27FC236}">
                  <a16:creationId xmlns:a16="http://schemas.microsoft.com/office/drawing/2014/main" id="{6ED8B640-D8E4-44C8-9C96-5AEA3D3F1262}"/>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1" name="Freeform 6">
              <a:extLst>
                <a:ext uri="{FF2B5EF4-FFF2-40B4-BE49-F238E27FC236}">
                  <a16:creationId xmlns:a16="http://schemas.microsoft.com/office/drawing/2014/main" id="{BAF7645A-F3CE-42CE-8CA1-5BF47328C188}"/>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2" name="Freeform 7">
              <a:extLst>
                <a:ext uri="{FF2B5EF4-FFF2-40B4-BE49-F238E27FC236}">
                  <a16:creationId xmlns:a16="http://schemas.microsoft.com/office/drawing/2014/main" id="{2CB853C1-9F12-41D5-995E-F83B5F686F98}"/>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3" name="Freeform 8">
              <a:extLst>
                <a:ext uri="{FF2B5EF4-FFF2-40B4-BE49-F238E27FC236}">
                  <a16:creationId xmlns:a16="http://schemas.microsoft.com/office/drawing/2014/main" id="{E9D10561-70DE-47E7-8BA7-EBD0108FCC4E}"/>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spTree>
    <p:extLst>
      <p:ext uri="{BB962C8B-B14F-4D97-AF65-F5344CB8AC3E}">
        <p14:creationId xmlns:p14="http://schemas.microsoft.com/office/powerpoint/2010/main" val="4049471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P Layout ">
    <p:spTree>
      <p:nvGrpSpPr>
        <p:cNvPr id="1" name=""/>
        <p:cNvGrpSpPr/>
        <p:nvPr/>
      </p:nvGrpSpPr>
      <p:grpSpPr>
        <a:xfrm>
          <a:off x="0" y="0"/>
          <a:ext cx="0" cy="0"/>
          <a:chOff x="0" y="0"/>
          <a:chExt cx="0" cy="0"/>
        </a:xfrm>
      </p:grpSpPr>
      <p:sp>
        <p:nvSpPr>
          <p:cNvPr id="2" name="Freeform 17">
            <a:extLst>
              <a:ext uri="{FF2B5EF4-FFF2-40B4-BE49-F238E27FC236}">
                <a16:creationId xmlns:a16="http://schemas.microsoft.com/office/drawing/2014/main" id="{ECD81191-7E3F-4956-B0EE-3AB183EE821D}"/>
              </a:ext>
            </a:extLst>
          </p:cNvPr>
          <p:cNvSpPr/>
          <p:nvPr userDrawn="1"/>
        </p:nvSpPr>
        <p:spPr>
          <a:xfrm>
            <a:off x="2"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grpSp>
        <p:nvGrpSpPr>
          <p:cNvPr id="3" name="Group 2">
            <a:extLst>
              <a:ext uri="{FF2B5EF4-FFF2-40B4-BE49-F238E27FC236}">
                <a16:creationId xmlns:a16="http://schemas.microsoft.com/office/drawing/2014/main" id="{C144942B-B4D7-4D79-9762-61CCF6A2E941}"/>
              </a:ext>
            </a:extLst>
          </p:cNvPr>
          <p:cNvGrpSpPr>
            <a:grpSpLocks noChangeAspect="1"/>
          </p:cNvGrpSpPr>
          <p:nvPr userDrawn="1"/>
        </p:nvGrpSpPr>
        <p:grpSpPr>
          <a:xfrm>
            <a:off x="4578697" y="-21492"/>
            <a:ext cx="7595635" cy="6825368"/>
            <a:chOff x="9612834" y="-21492"/>
            <a:chExt cx="1026437" cy="922347"/>
          </a:xfrm>
          <a:solidFill>
            <a:schemeClr val="bg1">
              <a:alpha val="34000"/>
            </a:schemeClr>
          </a:solidFill>
        </p:grpSpPr>
        <p:sp>
          <p:nvSpPr>
            <p:cNvPr id="4" name="Freeform 4">
              <a:extLst>
                <a:ext uri="{FF2B5EF4-FFF2-40B4-BE49-F238E27FC236}">
                  <a16:creationId xmlns:a16="http://schemas.microsoft.com/office/drawing/2014/main" id="{22A5A864-844B-4D5B-802C-4BFB495EB9E9}"/>
                </a:ext>
              </a:extLst>
            </p:cNvPr>
            <p:cNvSpPr/>
            <p:nvPr userDrawn="1"/>
          </p:nvSpPr>
          <p:spPr>
            <a:xfrm flipV="1">
              <a:off x="9821497" y="204585"/>
              <a:ext cx="284816" cy="307700"/>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 name="Freeform 5">
              <a:extLst>
                <a:ext uri="{FF2B5EF4-FFF2-40B4-BE49-F238E27FC236}">
                  <a16:creationId xmlns:a16="http://schemas.microsoft.com/office/drawing/2014/main" id="{3E2F8878-BB92-4948-98F9-5568E37E148D}"/>
                </a:ext>
              </a:extLst>
            </p:cNvPr>
            <p:cNvSpPr/>
            <p:nvPr userDrawn="1"/>
          </p:nvSpPr>
          <p:spPr>
            <a:xfrm flipH="1" flipV="1">
              <a:off x="10145194" y="-21492"/>
              <a:ext cx="494077" cy="533777"/>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 name="Freeform 6">
              <a:extLst>
                <a:ext uri="{FF2B5EF4-FFF2-40B4-BE49-F238E27FC236}">
                  <a16:creationId xmlns:a16="http://schemas.microsoft.com/office/drawing/2014/main" id="{FFDA02B7-B7CB-45D8-9CFF-2DC0924C6FDB}"/>
                </a:ext>
              </a:extLst>
            </p:cNvPr>
            <p:cNvSpPr/>
            <p:nvPr userDrawn="1"/>
          </p:nvSpPr>
          <p:spPr>
            <a:xfrm flipV="1">
              <a:off x="10145194" y="554127"/>
              <a:ext cx="284816" cy="307700"/>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 name="Freeform 7">
              <a:extLst>
                <a:ext uri="{FF2B5EF4-FFF2-40B4-BE49-F238E27FC236}">
                  <a16:creationId xmlns:a16="http://schemas.microsoft.com/office/drawing/2014/main" id="{B23C6F53-1BC3-4F60-8C81-CADA13E7D625}"/>
                </a:ext>
              </a:extLst>
            </p:cNvPr>
            <p:cNvSpPr/>
            <p:nvPr userDrawn="1"/>
          </p:nvSpPr>
          <p:spPr>
            <a:xfrm flipH="1" flipV="1">
              <a:off x="9612834" y="554127"/>
              <a:ext cx="493479" cy="346728"/>
            </a:xfrm>
            <a:custGeom>
              <a:avLst/>
              <a:gdLst>
                <a:gd name="connsiteX0" fmla="*/ 0 w 493479"/>
                <a:gd name="connsiteY0" fmla="*/ 346728 h 346728"/>
                <a:gd name="connsiteX1" fmla="*/ 97 w 493479"/>
                <a:gd name="connsiteY1" fmla="*/ 0 h 346728"/>
                <a:gd name="connsiteX2" fmla="*/ 493451 w 493479"/>
                <a:gd name="connsiteY2" fmla="*/ 0 h 346728"/>
                <a:gd name="connsiteX3" fmla="*/ 493479 w 493479"/>
                <a:gd name="connsiteY3" fmla="*/ 197028 h 346728"/>
                <a:gd name="connsiteX4" fmla="*/ 348238 w 493479"/>
                <a:gd name="connsiteY4" fmla="*/ 345970 h 346728"/>
                <a:gd name="connsiteX5" fmla="*/ 0 w 493479"/>
                <a:gd name="connsiteY5" fmla="*/ 346728 h 34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479" h="346728">
                  <a:moveTo>
                    <a:pt x="0" y="346728"/>
                  </a:moveTo>
                  <a:lnTo>
                    <a:pt x="97" y="0"/>
                  </a:lnTo>
                  <a:lnTo>
                    <a:pt x="493451" y="0"/>
                  </a:lnTo>
                  <a:lnTo>
                    <a:pt x="493479" y="197028"/>
                  </a:lnTo>
                  <a:cubicBezTo>
                    <a:pt x="474342" y="328428"/>
                    <a:pt x="382351" y="338402"/>
                    <a:pt x="348238" y="345970"/>
                  </a:cubicBezTo>
                  <a:cubicBezTo>
                    <a:pt x="234352" y="347683"/>
                    <a:pt x="113886" y="345016"/>
                    <a:pt x="0" y="3467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solidFill>
                  <a:prstClr val="white"/>
                </a:solidFill>
              </a:endParaRPr>
            </a:p>
          </p:txBody>
        </p:sp>
      </p:grpSp>
      <p:sp>
        <p:nvSpPr>
          <p:cNvPr id="8" name="Frame 7">
            <a:extLst>
              <a:ext uri="{FF2B5EF4-FFF2-40B4-BE49-F238E27FC236}">
                <a16:creationId xmlns:a16="http://schemas.microsoft.com/office/drawing/2014/main" id="{97DA7107-7CB2-47E0-924A-44FDD3FCC23B}"/>
              </a:ext>
            </a:extLst>
          </p:cNvPr>
          <p:cNvSpPr/>
          <p:nvPr userDrawn="1"/>
        </p:nvSpPr>
        <p:spPr>
          <a:xfrm>
            <a:off x="0" y="0"/>
            <a:ext cx="12192000" cy="6879492"/>
          </a:xfrm>
          <a:prstGeom prst="frame">
            <a:avLst>
              <a:gd name="adj1" fmla="val 17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bg1"/>
              </a:solidFill>
              <a:latin typeface="+mj-lt"/>
            </a:endParaRPr>
          </a:p>
        </p:txBody>
      </p:sp>
    </p:spTree>
    <p:extLst>
      <p:ext uri="{BB962C8B-B14F-4D97-AF65-F5344CB8AC3E}">
        <p14:creationId xmlns:p14="http://schemas.microsoft.com/office/powerpoint/2010/main" val="372358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VP Layout ">
    <p:spTree>
      <p:nvGrpSpPr>
        <p:cNvPr id="1" name=""/>
        <p:cNvGrpSpPr/>
        <p:nvPr/>
      </p:nvGrpSpPr>
      <p:grpSpPr>
        <a:xfrm>
          <a:off x="0" y="0"/>
          <a:ext cx="0" cy="0"/>
          <a:chOff x="0" y="0"/>
          <a:chExt cx="0" cy="0"/>
        </a:xfrm>
      </p:grpSpPr>
      <p:sp>
        <p:nvSpPr>
          <p:cNvPr id="2" name="Freeform 17">
            <a:extLst>
              <a:ext uri="{FF2B5EF4-FFF2-40B4-BE49-F238E27FC236}">
                <a16:creationId xmlns:a16="http://schemas.microsoft.com/office/drawing/2014/main" id="{ECD81191-7E3F-4956-B0EE-3AB183EE821D}"/>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grpSp>
        <p:nvGrpSpPr>
          <p:cNvPr id="3" name="Group 2">
            <a:extLst>
              <a:ext uri="{FF2B5EF4-FFF2-40B4-BE49-F238E27FC236}">
                <a16:creationId xmlns:a16="http://schemas.microsoft.com/office/drawing/2014/main" id="{C144942B-B4D7-4D79-9762-61CCF6A2E941}"/>
              </a:ext>
            </a:extLst>
          </p:cNvPr>
          <p:cNvGrpSpPr>
            <a:grpSpLocks noChangeAspect="1"/>
          </p:cNvGrpSpPr>
          <p:nvPr userDrawn="1"/>
        </p:nvGrpSpPr>
        <p:grpSpPr>
          <a:xfrm>
            <a:off x="4578697" y="-21492"/>
            <a:ext cx="7595635" cy="6825368"/>
            <a:chOff x="9612834" y="-21492"/>
            <a:chExt cx="1026437" cy="922347"/>
          </a:xfrm>
          <a:solidFill>
            <a:schemeClr val="bg1">
              <a:alpha val="10000"/>
            </a:schemeClr>
          </a:solidFill>
        </p:grpSpPr>
        <p:sp>
          <p:nvSpPr>
            <p:cNvPr id="4" name="Freeform 4">
              <a:extLst>
                <a:ext uri="{FF2B5EF4-FFF2-40B4-BE49-F238E27FC236}">
                  <a16:creationId xmlns:a16="http://schemas.microsoft.com/office/drawing/2014/main" id="{22A5A864-844B-4D5B-802C-4BFB495EB9E9}"/>
                </a:ext>
              </a:extLst>
            </p:cNvPr>
            <p:cNvSpPr/>
            <p:nvPr userDrawn="1"/>
          </p:nvSpPr>
          <p:spPr>
            <a:xfrm flipV="1">
              <a:off x="9821497" y="204585"/>
              <a:ext cx="284816" cy="307700"/>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 name="Freeform 5">
              <a:extLst>
                <a:ext uri="{FF2B5EF4-FFF2-40B4-BE49-F238E27FC236}">
                  <a16:creationId xmlns:a16="http://schemas.microsoft.com/office/drawing/2014/main" id="{3E2F8878-BB92-4948-98F9-5568E37E148D}"/>
                </a:ext>
              </a:extLst>
            </p:cNvPr>
            <p:cNvSpPr/>
            <p:nvPr userDrawn="1"/>
          </p:nvSpPr>
          <p:spPr>
            <a:xfrm flipH="1" flipV="1">
              <a:off x="10145194" y="-21492"/>
              <a:ext cx="494077" cy="533777"/>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 name="Freeform 6">
              <a:extLst>
                <a:ext uri="{FF2B5EF4-FFF2-40B4-BE49-F238E27FC236}">
                  <a16:creationId xmlns:a16="http://schemas.microsoft.com/office/drawing/2014/main" id="{FFDA02B7-B7CB-45D8-9CFF-2DC0924C6FDB}"/>
                </a:ext>
              </a:extLst>
            </p:cNvPr>
            <p:cNvSpPr/>
            <p:nvPr userDrawn="1"/>
          </p:nvSpPr>
          <p:spPr>
            <a:xfrm flipV="1">
              <a:off x="10145194" y="554127"/>
              <a:ext cx="284816" cy="307700"/>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 name="Freeform 7">
              <a:extLst>
                <a:ext uri="{FF2B5EF4-FFF2-40B4-BE49-F238E27FC236}">
                  <a16:creationId xmlns:a16="http://schemas.microsoft.com/office/drawing/2014/main" id="{B23C6F53-1BC3-4F60-8C81-CADA13E7D625}"/>
                </a:ext>
              </a:extLst>
            </p:cNvPr>
            <p:cNvSpPr/>
            <p:nvPr userDrawn="1"/>
          </p:nvSpPr>
          <p:spPr>
            <a:xfrm flipH="1" flipV="1">
              <a:off x="9612834" y="554127"/>
              <a:ext cx="493479" cy="346728"/>
            </a:xfrm>
            <a:custGeom>
              <a:avLst/>
              <a:gdLst>
                <a:gd name="connsiteX0" fmla="*/ 0 w 493479"/>
                <a:gd name="connsiteY0" fmla="*/ 346728 h 346728"/>
                <a:gd name="connsiteX1" fmla="*/ 97 w 493479"/>
                <a:gd name="connsiteY1" fmla="*/ 0 h 346728"/>
                <a:gd name="connsiteX2" fmla="*/ 493451 w 493479"/>
                <a:gd name="connsiteY2" fmla="*/ 0 h 346728"/>
                <a:gd name="connsiteX3" fmla="*/ 493479 w 493479"/>
                <a:gd name="connsiteY3" fmla="*/ 197028 h 346728"/>
                <a:gd name="connsiteX4" fmla="*/ 348238 w 493479"/>
                <a:gd name="connsiteY4" fmla="*/ 345970 h 346728"/>
                <a:gd name="connsiteX5" fmla="*/ 0 w 493479"/>
                <a:gd name="connsiteY5" fmla="*/ 346728 h 34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479" h="346728">
                  <a:moveTo>
                    <a:pt x="0" y="346728"/>
                  </a:moveTo>
                  <a:lnTo>
                    <a:pt x="97" y="0"/>
                  </a:lnTo>
                  <a:lnTo>
                    <a:pt x="493451" y="0"/>
                  </a:lnTo>
                  <a:lnTo>
                    <a:pt x="493479" y="197028"/>
                  </a:lnTo>
                  <a:cubicBezTo>
                    <a:pt x="474342" y="328428"/>
                    <a:pt x="382351" y="338402"/>
                    <a:pt x="348238" y="345970"/>
                  </a:cubicBezTo>
                  <a:cubicBezTo>
                    <a:pt x="234352" y="347683"/>
                    <a:pt x="113886" y="345016"/>
                    <a:pt x="0" y="3467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solidFill>
                  <a:prstClr val="white"/>
                </a:solidFill>
              </a:endParaRPr>
            </a:p>
          </p:txBody>
        </p:sp>
      </p:grpSp>
      <p:sp>
        <p:nvSpPr>
          <p:cNvPr id="8" name="Frame 7">
            <a:extLst>
              <a:ext uri="{FF2B5EF4-FFF2-40B4-BE49-F238E27FC236}">
                <a16:creationId xmlns:a16="http://schemas.microsoft.com/office/drawing/2014/main" id="{97DA7107-7CB2-47E0-924A-44FDD3FCC23B}"/>
              </a:ext>
            </a:extLst>
          </p:cNvPr>
          <p:cNvSpPr/>
          <p:nvPr userDrawn="1"/>
        </p:nvSpPr>
        <p:spPr>
          <a:xfrm>
            <a:off x="0" y="0"/>
            <a:ext cx="12192000" cy="6879492"/>
          </a:xfrm>
          <a:prstGeom prst="frame">
            <a:avLst>
              <a:gd name="adj1" fmla="val 17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bg1"/>
              </a:solidFill>
              <a:latin typeface="+mj-lt"/>
            </a:endParaRPr>
          </a:p>
        </p:txBody>
      </p:sp>
    </p:spTree>
    <p:extLst>
      <p:ext uri="{BB962C8B-B14F-4D97-AF65-F5344CB8AC3E}">
        <p14:creationId xmlns:p14="http://schemas.microsoft.com/office/powerpoint/2010/main" val="288786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P Layout ">
    <p:spTree>
      <p:nvGrpSpPr>
        <p:cNvPr id="1" name=""/>
        <p:cNvGrpSpPr/>
        <p:nvPr/>
      </p:nvGrpSpPr>
      <p:grpSpPr>
        <a:xfrm>
          <a:off x="0" y="0"/>
          <a:ext cx="0" cy="0"/>
          <a:chOff x="0" y="0"/>
          <a:chExt cx="0" cy="0"/>
        </a:xfrm>
      </p:grpSpPr>
      <p:sp>
        <p:nvSpPr>
          <p:cNvPr id="2" name="Freeform 17">
            <a:extLst>
              <a:ext uri="{FF2B5EF4-FFF2-40B4-BE49-F238E27FC236}">
                <a16:creationId xmlns:a16="http://schemas.microsoft.com/office/drawing/2014/main" id="{ECD81191-7E3F-4956-B0EE-3AB183EE821D}"/>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Tree>
    <p:extLst>
      <p:ext uri="{BB962C8B-B14F-4D97-AF65-F5344CB8AC3E}">
        <p14:creationId xmlns:p14="http://schemas.microsoft.com/office/powerpoint/2010/main" val="414724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17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3" name="Rectangle 22"/>
          <p:cNvSpPr/>
          <p:nvPr userDrawn="1"/>
        </p:nvSpPr>
        <p:spPr>
          <a:xfrm>
            <a:off x="1" y="-27480"/>
            <a:ext cx="12192000" cy="6885480"/>
          </a:xfrm>
          <a:prstGeom prst="rect">
            <a:avLst/>
          </a:prstGeom>
          <a:blipFill>
            <a:blip r:embed="rId2">
              <a:extLst>
                <a:ext uri="{BEBA8EAE-BF5A-486C-A8C5-ECC9F3942E4B}">
                  <a14:imgProps xmlns:a14="http://schemas.microsoft.com/office/drawing/2010/main">
                    <a14:imgLayer r:embed="rId3">
                      <a14:imgEffect>
                        <a14:saturation sat="0"/>
                      </a14:imgEffect>
                      <a14:imgEffect>
                        <a14:brightnessContrast bright="19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7" name="Rectangle 6"/>
          <p:cNvSpPr/>
          <p:nvPr userDrawn="1"/>
        </p:nvSpPr>
        <p:spPr>
          <a:xfrm>
            <a:off x="0" y="-27480"/>
            <a:ext cx="12192001" cy="6885480"/>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b="1" dirty="0"/>
          </a:p>
        </p:txBody>
      </p:sp>
      <p:sp>
        <p:nvSpPr>
          <p:cNvPr id="10" name="Rectangle 9"/>
          <p:cNvSpPr/>
          <p:nvPr userDrawn="1"/>
        </p:nvSpPr>
        <p:spPr>
          <a:xfrm>
            <a:off x="1" y="1206500"/>
            <a:ext cx="12192000" cy="202030"/>
          </a:xfrm>
          <a:prstGeom prst="rect">
            <a:avLst/>
          </a:prstGeom>
          <a:solidFill>
            <a:schemeClr val="bg1"/>
          </a:solidFill>
          <a:ln>
            <a:noFill/>
          </a:ln>
          <a:effectLst>
            <a:outerShdw blurRad="495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p>
        </p:txBody>
      </p:sp>
      <p:sp>
        <p:nvSpPr>
          <p:cNvPr id="11" name="Rectangle 10"/>
          <p:cNvSpPr/>
          <p:nvPr userDrawn="1"/>
        </p:nvSpPr>
        <p:spPr>
          <a:xfrm>
            <a:off x="1" y="5422900"/>
            <a:ext cx="12192000" cy="202030"/>
          </a:xfrm>
          <a:prstGeom prst="rect">
            <a:avLst/>
          </a:prstGeom>
          <a:solidFill>
            <a:schemeClr val="bg1"/>
          </a:solidFill>
          <a:ln>
            <a:noFill/>
          </a:ln>
          <a:effectLst>
            <a:outerShdw blurRad="495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p>
        </p:txBody>
      </p:sp>
      <p:sp>
        <p:nvSpPr>
          <p:cNvPr id="9" name="Rectangle 8"/>
          <p:cNvSpPr/>
          <p:nvPr userDrawn="1"/>
        </p:nvSpPr>
        <p:spPr>
          <a:xfrm>
            <a:off x="-1" y="1408530"/>
            <a:ext cx="12192000" cy="4014370"/>
          </a:xfrm>
          <a:prstGeom prst="rect">
            <a:avLst/>
          </a:prstGeom>
          <a:gradFill flip="none" rotWithShape="1">
            <a:gsLst>
              <a:gs pos="62000">
                <a:schemeClr val="accent1">
                  <a:lumMod val="75000"/>
                </a:schemeClr>
              </a:gs>
              <a:gs pos="40000">
                <a:schemeClr val="accent1"/>
              </a:gs>
              <a:gs pos="1300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p>
        </p:txBody>
      </p:sp>
      <p:sp>
        <p:nvSpPr>
          <p:cNvPr id="2" name="Title 1"/>
          <p:cNvSpPr>
            <a:spLocks noGrp="1"/>
          </p:cNvSpPr>
          <p:nvPr userDrawn="1">
            <p:ph type="ctrTitle"/>
          </p:nvPr>
        </p:nvSpPr>
        <p:spPr>
          <a:xfrm>
            <a:off x="5022598" y="3587137"/>
            <a:ext cx="6690469" cy="679023"/>
          </a:xfrm>
        </p:spPr>
        <p:txBody>
          <a:bodyPr anchor="ctr"/>
          <a:lstStyle>
            <a:lvl1pPr algn="r">
              <a:defRPr b="0">
                <a:solidFill>
                  <a:schemeClr val="bg1"/>
                </a:solidFill>
                <a:latin typeface="+mj-lt"/>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4378087" y="2614878"/>
            <a:ext cx="7334979" cy="972258"/>
          </a:xfrm>
          <a:prstGeom prst="rect">
            <a:avLst/>
          </a:prstGeom>
        </p:spPr>
        <p:txBody>
          <a:bodyPr anchor="ctr"/>
          <a:lstStyle>
            <a:lvl1pPr marL="0" indent="0" algn="r">
              <a:buNone/>
              <a:defRPr sz="36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endParaRPr lang="en-GB" dirty="0"/>
          </a:p>
        </p:txBody>
      </p:sp>
      <p:grpSp>
        <p:nvGrpSpPr>
          <p:cNvPr id="21" name="Group 20"/>
          <p:cNvGrpSpPr/>
          <p:nvPr userDrawn="1"/>
        </p:nvGrpSpPr>
        <p:grpSpPr>
          <a:xfrm>
            <a:off x="4140773" y="1411627"/>
            <a:ext cx="7887489" cy="4009386"/>
            <a:chOff x="6607386" y="217754"/>
            <a:chExt cx="1593639" cy="810188"/>
          </a:xfrm>
          <a:solidFill>
            <a:schemeClr val="bg1">
              <a:alpha val="13000"/>
            </a:schemeClr>
          </a:solidFill>
        </p:grpSpPr>
        <p:sp>
          <p:nvSpPr>
            <p:cNvPr id="29" name="Round Diagonal Corner Rectangle 28"/>
            <p:cNvSpPr/>
            <p:nvPr userDrawn="1"/>
          </p:nvSpPr>
          <p:spPr>
            <a:xfrm flipH="1" flipV="1">
              <a:off x="6943533" y="280799"/>
              <a:ext cx="299647" cy="323718"/>
            </a:xfrm>
            <a:prstGeom prst="round2DiagRect">
              <a:avLst>
                <a:gd name="adj1" fmla="val 312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30" name="Round Diagonal Corner Rectangle 29"/>
            <p:cNvSpPr/>
            <p:nvPr userDrawn="1"/>
          </p:nvSpPr>
          <p:spPr>
            <a:xfrm flipV="1">
              <a:off x="6734298" y="416606"/>
              <a:ext cx="172736" cy="186609"/>
            </a:xfrm>
            <a:prstGeom prst="round2DiagRect">
              <a:avLst>
                <a:gd name="adj1" fmla="val 3378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31" name="Round Diagonal Corner Rectangle 30"/>
            <p:cNvSpPr/>
            <p:nvPr userDrawn="1"/>
          </p:nvSpPr>
          <p:spPr>
            <a:xfrm>
              <a:off x="6607386" y="643255"/>
              <a:ext cx="299647" cy="323718"/>
            </a:xfrm>
            <a:prstGeom prst="round2DiagRect">
              <a:avLst>
                <a:gd name="adj1" fmla="val 312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32" name="Round Diagonal Corner Rectangle 31"/>
            <p:cNvSpPr/>
            <p:nvPr userDrawn="1"/>
          </p:nvSpPr>
          <p:spPr>
            <a:xfrm flipV="1">
              <a:off x="6943533" y="643255"/>
              <a:ext cx="172736" cy="186609"/>
            </a:xfrm>
            <a:prstGeom prst="round2DiagRect">
              <a:avLst>
                <a:gd name="adj1" fmla="val 3378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33" name="Round Diagonal Corner Rectangle 60"/>
            <p:cNvSpPr/>
            <p:nvPr userDrawn="1"/>
          </p:nvSpPr>
          <p:spPr>
            <a:xfrm flipH="1" flipV="1">
              <a:off x="7723041" y="217754"/>
              <a:ext cx="477984" cy="373159"/>
            </a:xfrm>
            <a:custGeom>
              <a:avLst/>
              <a:gdLst/>
              <a:ahLst/>
              <a:cxnLst/>
              <a:rect l="l" t="t" r="r" b="b"/>
              <a:pathLst>
                <a:path w="477984" h="373159">
                  <a:moveTo>
                    <a:pt x="476739" y="373159"/>
                  </a:moveTo>
                  <a:lnTo>
                    <a:pt x="0" y="373159"/>
                  </a:lnTo>
                  <a:lnTo>
                    <a:pt x="0" y="149389"/>
                  </a:lnTo>
                  <a:cubicBezTo>
                    <a:pt x="0" y="66884"/>
                    <a:pt x="66884" y="0"/>
                    <a:pt x="149389" y="0"/>
                  </a:cubicBezTo>
                  <a:lnTo>
                    <a:pt x="477984" y="0"/>
                  </a:lnTo>
                  <a:lnTo>
                    <a:pt x="477984" y="36699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34" name="Round Diagonal Corner Rectangle 33"/>
            <p:cNvSpPr/>
            <p:nvPr userDrawn="1"/>
          </p:nvSpPr>
          <p:spPr>
            <a:xfrm flipV="1">
              <a:off x="7389279" y="293242"/>
              <a:ext cx="275540" cy="297671"/>
            </a:xfrm>
            <a:prstGeom prst="round2DiagRect">
              <a:avLst>
                <a:gd name="adj1" fmla="val 3378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35" name="Round Diagonal Corner Rectangle 62"/>
            <p:cNvSpPr/>
            <p:nvPr userDrawn="1"/>
          </p:nvSpPr>
          <p:spPr>
            <a:xfrm>
              <a:off x="7186835" y="654783"/>
              <a:ext cx="477984" cy="373159"/>
            </a:xfrm>
            <a:custGeom>
              <a:avLst/>
              <a:gdLst/>
              <a:ahLst/>
              <a:cxnLst/>
              <a:rect l="l" t="t" r="r" b="b"/>
              <a:pathLst>
                <a:path w="477984" h="373159">
                  <a:moveTo>
                    <a:pt x="149389" y="0"/>
                  </a:moveTo>
                  <a:lnTo>
                    <a:pt x="477984" y="0"/>
                  </a:lnTo>
                  <a:lnTo>
                    <a:pt x="477984" y="366990"/>
                  </a:lnTo>
                  <a:lnTo>
                    <a:pt x="476739" y="373159"/>
                  </a:lnTo>
                  <a:lnTo>
                    <a:pt x="0" y="373159"/>
                  </a:lnTo>
                  <a:lnTo>
                    <a:pt x="0" y="149389"/>
                  </a:lnTo>
                  <a:cubicBezTo>
                    <a:pt x="0" y="66884"/>
                    <a:pt x="66884" y="0"/>
                    <a:pt x="14938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36" name="Round Diagonal Corner Rectangle 35"/>
            <p:cNvSpPr/>
            <p:nvPr userDrawn="1"/>
          </p:nvSpPr>
          <p:spPr>
            <a:xfrm flipV="1">
              <a:off x="7723041" y="654783"/>
              <a:ext cx="275540" cy="297671"/>
            </a:xfrm>
            <a:prstGeom prst="round2DiagRect">
              <a:avLst>
                <a:gd name="adj1" fmla="val 3378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grpSp>
      <p:pic>
        <p:nvPicPr>
          <p:cNvPr id="22" name="Picture 21">
            <a:extLst>
              <a:ext uri="{FF2B5EF4-FFF2-40B4-BE49-F238E27FC236}">
                <a16:creationId xmlns:a16="http://schemas.microsoft.com/office/drawing/2014/main" id="{B8E49E54-C0E4-409E-A61F-3C8703FF090E}"/>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1262070" y="1863634"/>
            <a:ext cx="1608727" cy="1130252"/>
          </a:xfrm>
          <a:prstGeom prst="rect">
            <a:avLst/>
          </a:prstGeom>
        </p:spPr>
      </p:pic>
    </p:spTree>
    <p:extLst>
      <p:ext uri="{BB962C8B-B14F-4D97-AF65-F5344CB8AC3E}">
        <p14:creationId xmlns:p14="http://schemas.microsoft.com/office/powerpoint/2010/main" val="289237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imating Title Ba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64EF9A6-52B0-43E0-B4F2-6201EFAD6F42}"/>
              </a:ext>
            </a:extLst>
          </p:cNvPr>
          <p:cNvGrpSpPr/>
          <p:nvPr userDrawn="1"/>
        </p:nvGrpSpPr>
        <p:grpSpPr>
          <a:xfrm>
            <a:off x="75452" y="65354"/>
            <a:ext cx="12041098" cy="810188"/>
            <a:chOff x="75441" y="65354"/>
            <a:chExt cx="12039531" cy="810188"/>
          </a:xfrm>
        </p:grpSpPr>
        <p:grpSp>
          <p:nvGrpSpPr>
            <p:cNvPr id="16" name="Group 15"/>
            <p:cNvGrpSpPr/>
            <p:nvPr userDrawn="1"/>
          </p:nvGrpSpPr>
          <p:grpSpPr>
            <a:xfrm>
              <a:off x="75441" y="65354"/>
              <a:ext cx="12039531" cy="810188"/>
              <a:chOff x="75441" y="65354"/>
              <a:chExt cx="12039531" cy="810188"/>
            </a:xfrm>
          </p:grpSpPr>
          <p:sp>
            <p:nvSpPr>
              <p:cNvPr id="41" name="Round Diagonal Corner Rectangle 40"/>
              <p:cNvSpPr/>
              <p:nvPr userDrawn="1"/>
            </p:nvSpPr>
            <p:spPr>
              <a:xfrm flipH="1">
                <a:off x="75441" y="67430"/>
                <a:ext cx="12039531" cy="808112"/>
              </a:xfrm>
              <a:prstGeom prst="round2DiagRect">
                <a:avLst>
                  <a:gd name="adj1" fmla="val 33196"/>
                  <a:gd name="adj2" fmla="val 0"/>
                </a:avLst>
              </a:prstGeom>
              <a:gradFill flip="none" rotWithShape="1">
                <a:gsLst>
                  <a:gs pos="27000">
                    <a:schemeClr val="accent1">
                      <a:lumMod val="75000"/>
                    </a:schemeClr>
                  </a:gs>
                  <a:gs pos="66000">
                    <a:schemeClr val="accent1"/>
                  </a:gs>
                  <a:gs pos="100000">
                    <a:schemeClr val="accent1"/>
                  </a:gs>
                  <a:gs pos="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p>
            </p:txBody>
          </p:sp>
          <p:grpSp>
            <p:nvGrpSpPr>
              <p:cNvPr id="15" name="Group 14"/>
              <p:cNvGrpSpPr/>
              <p:nvPr userDrawn="1"/>
            </p:nvGrpSpPr>
            <p:grpSpPr>
              <a:xfrm>
                <a:off x="6368618" y="65354"/>
                <a:ext cx="1680007" cy="810188"/>
                <a:chOff x="6368618" y="65354"/>
                <a:chExt cx="1680007" cy="810188"/>
              </a:xfrm>
            </p:grpSpPr>
            <p:grpSp>
              <p:nvGrpSpPr>
                <p:cNvPr id="55" name="Group 54"/>
                <p:cNvGrpSpPr/>
                <p:nvPr userDrawn="1"/>
              </p:nvGrpSpPr>
              <p:grpSpPr>
                <a:xfrm>
                  <a:off x="6368618" y="128399"/>
                  <a:ext cx="635794" cy="686174"/>
                  <a:chOff x="6264132" y="100690"/>
                  <a:chExt cx="690697" cy="745428"/>
                </a:xfrm>
                <a:solidFill>
                  <a:schemeClr val="bg1">
                    <a:alpha val="17000"/>
                  </a:schemeClr>
                </a:solidFill>
              </p:grpSpPr>
              <p:sp>
                <p:nvSpPr>
                  <p:cNvPr id="56" name="Round Diagonal Corner Rectangle 55"/>
                  <p:cNvSpPr/>
                  <p:nvPr/>
                </p:nvSpPr>
                <p:spPr>
                  <a:xfrm flipH="1" flipV="1">
                    <a:off x="6629306" y="100690"/>
                    <a:ext cx="325523" cy="351672"/>
                  </a:xfrm>
                  <a:prstGeom prst="round2DiagRect">
                    <a:avLst>
                      <a:gd name="adj1" fmla="val 312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7" name="Round Diagonal Corner Rectangle 56"/>
                  <p:cNvSpPr/>
                  <p:nvPr/>
                </p:nvSpPr>
                <p:spPr>
                  <a:xfrm flipV="1">
                    <a:off x="6402003" y="248224"/>
                    <a:ext cx="187652" cy="202724"/>
                  </a:xfrm>
                  <a:prstGeom prst="round2DiagRect">
                    <a:avLst>
                      <a:gd name="adj1" fmla="val 3378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8" name="Round Diagonal Corner Rectangle 57"/>
                  <p:cNvSpPr/>
                  <p:nvPr/>
                </p:nvSpPr>
                <p:spPr>
                  <a:xfrm>
                    <a:off x="6264132" y="494446"/>
                    <a:ext cx="325523" cy="351672"/>
                  </a:xfrm>
                  <a:prstGeom prst="round2DiagRect">
                    <a:avLst>
                      <a:gd name="adj1" fmla="val 312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9" name="Round Diagonal Corner Rectangle 58"/>
                  <p:cNvSpPr/>
                  <p:nvPr/>
                </p:nvSpPr>
                <p:spPr>
                  <a:xfrm flipV="1">
                    <a:off x="6629306" y="494446"/>
                    <a:ext cx="187652" cy="202724"/>
                  </a:xfrm>
                  <a:prstGeom prst="round2DiagRect">
                    <a:avLst>
                      <a:gd name="adj1" fmla="val 3378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grpSp>
            <p:sp>
              <p:nvSpPr>
                <p:cNvPr id="61" name="Round Diagonal Corner Rectangle 60"/>
                <p:cNvSpPr/>
                <p:nvPr userDrawn="1"/>
              </p:nvSpPr>
              <p:spPr>
                <a:xfrm flipH="1" flipV="1">
                  <a:off x="7570641" y="65354"/>
                  <a:ext cx="477984" cy="373159"/>
                </a:xfrm>
                <a:custGeom>
                  <a:avLst/>
                  <a:gdLst/>
                  <a:ahLst/>
                  <a:cxnLst/>
                  <a:rect l="l" t="t" r="r" b="b"/>
                  <a:pathLst>
                    <a:path w="477984" h="373159">
                      <a:moveTo>
                        <a:pt x="476739" y="373159"/>
                      </a:moveTo>
                      <a:lnTo>
                        <a:pt x="0" y="373159"/>
                      </a:lnTo>
                      <a:lnTo>
                        <a:pt x="0" y="149389"/>
                      </a:lnTo>
                      <a:cubicBezTo>
                        <a:pt x="0" y="66884"/>
                        <a:pt x="66884" y="0"/>
                        <a:pt x="149389" y="0"/>
                      </a:cubicBezTo>
                      <a:lnTo>
                        <a:pt x="477984" y="0"/>
                      </a:lnTo>
                      <a:lnTo>
                        <a:pt x="477984" y="366990"/>
                      </a:lnTo>
                      <a:close/>
                    </a:path>
                  </a:pathLst>
                </a:cu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62" name="Round Diagonal Corner Rectangle 61"/>
                <p:cNvSpPr/>
                <p:nvPr/>
              </p:nvSpPr>
              <p:spPr>
                <a:xfrm flipV="1">
                  <a:off x="7236879" y="140842"/>
                  <a:ext cx="275540" cy="297671"/>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63" name="Round Diagonal Corner Rectangle 62"/>
                <p:cNvSpPr/>
                <p:nvPr/>
              </p:nvSpPr>
              <p:spPr>
                <a:xfrm>
                  <a:off x="7034435" y="502383"/>
                  <a:ext cx="477984" cy="373159"/>
                </a:xfrm>
                <a:custGeom>
                  <a:avLst/>
                  <a:gdLst/>
                  <a:ahLst/>
                  <a:cxnLst/>
                  <a:rect l="l" t="t" r="r" b="b"/>
                  <a:pathLst>
                    <a:path w="477984" h="373159">
                      <a:moveTo>
                        <a:pt x="149389" y="0"/>
                      </a:moveTo>
                      <a:lnTo>
                        <a:pt x="477984" y="0"/>
                      </a:lnTo>
                      <a:lnTo>
                        <a:pt x="477984" y="366990"/>
                      </a:lnTo>
                      <a:lnTo>
                        <a:pt x="476739" y="373159"/>
                      </a:lnTo>
                      <a:lnTo>
                        <a:pt x="0" y="373159"/>
                      </a:lnTo>
                      <a:lnTo>
                        <a:pt x="0" y="149389"/>
                      </a:lnTo>
                      <a:cubicBezTo>
                        <a:pt x="0" y="66884"/>
                        <a:pt x="66884" y="0"/>
                        <a:pt x="149389" y="0"/>
                      </a:cubicBezTo>
                      <a:close/>
                    </a:path>
                  </a:pathLst>
                </a:cu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64" name="Round Diagonal Corner Rectangle 63"/>
                <p:cNvSpPr/>
                <p:nvPr/>
              </p:nvSpPr>
              <p:spPr>
                <a:xfrm flipV="1">
                  <a:off x="7570641" y="502383"/>
                  <a:ext cx="275540" cy="297671"/>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grpSp>
        </p:grpSp>
        <p:pic>
          <p:nvPicPr>
            <p:cNvPr id="18" name="Picture 17">
              <a:extLst>
                <a:ext uri="{FF2B5EF4-FFF2-40B4-BE49-F238E27FC236}">
                  <a16:creationId xmlns:a16="http://schemas.microsoft.com/office/drawing/2014/main" id="{E66285CA-4FC2-4522-8445-2A1DFB6C9364}"/>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0879644" y="148046"/>
              <a:ext cx="883422" cy="620752"/>
            </a:xfrm>
            <a:prstGeom prst="rect">
              <a:avLst/>
            </a:prstGeom>
            <a:noFill/>
            <a:ln>
              <a:noFill/>
            </a:ln>
          </p:spPr>
        </p:pic>
      </p:grpSp>
      <p:sp>
        <p:nvSpPr>
          <p:cNvPr id="2" name="Title 1"/>
          <p:cNvSpPr>
            <a:spLocks noGrp="1"/>
          </p:cNvSpPr>
          <p:nvPr userDrawn="1">
            <p:ph type="title"/>
          </p:nvPr>
        </p:nvSpPr>
        <p:spPr>
          <a:xfrm>
            <a:off x="262431" y="64748"/>
            <a:ext cx="11319970" cy="806400"/>
          </a:xfrm>
        </p:spPr>
        <p:txBody>
          <a:bodyPr/>
          <a:lstStyle>
            <a:lvl1pPr>
              <a:defRPr b="0">
                <a:solidFill>
                  <a:schemeClr val="bg1"/>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114753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n-Animating Title Bar">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0395CB15-DF6F-453E-B551-1EA6EC3FBE81}"/>
              </a:ext>
            </a:extLst>
          </p:cNvPr>
          <p:cNvGrpSpPr/>
          <p:nvPr userDrawn="1"/>
        </p:nvGrpSpPr>
        <p:grpSpPr>
          <a:xfrm>
            <a:off x="75452" y="65354"/>
            <a:ext cx="12041098" cy="810188"/>
            <a:chOff x="75441" y="65354"/>
            <a:chExt cx="12039531" cy="810188"/>
          </a:xfrm>
        </p:grpSpPr>
        <p:sp>
          <p:nvSpPr>
            <p:cNvPr id="21" name="Round Diagonal Corner Rectangle 40">
              <a:extLst>
                <a:ext uri="{FF2B5EF4-FFF2-40B4-BE49-F238E27FC236}">
                  <a16:creationId xmlns:a16="http://schemas.microsoft.com/office/drawing/2014/main" id="{D5305B51-B29A-440D-84B9-6AADC331FF61}"/>
                </a:ext>
              </a:extLst>
            </p:cNvPr>
            <p:cNvSpPr/>
            <p:nvPr userDrawn="1"/>
          </p:nvSpPr>
          <p:spPr>
            <a:xfrm flipH="1">
              <a:off x="75441" y="67430"/>
              <a:ext cx="12039531" cy="808112"/>
            </a:xfrm>
            <a:prstGeom prst="round2DiagRect">
              <a:avLst>
                <a:gd name="adj1" fmla="val 33196"/>
                <a:gd name="adj2" fmla="val 0"/>
              </a:avLst>
            </a:prstGeom>
            <a:gradFill flip="none" rotWithShape="1">
              <a:gsLst>
                <a:gs pos="27000">
                  <a:schemeClr val="accent1">
                    <a:lumMod val="75000"/>
                  </a:schemeClr>
                </a:gs>
                <a:gs pos="66000">
                  <a:schemeClr val="accent1"/>
                </a:gs>
                <a:gs pos="100000">
                  <a:schemeClr val="accent1"/>
                </a:gs>
                <a:gs pos="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p>
          </p:txBody>
        </p:sp>
        <p:grpSp>
          <p:nvGrpSpPr>
            <p:cNvPr id="22" name="Group 21">
              <a:extLst>
                <a:ext uri="{FF2B5EF4-FFF2-40B4-BE49-F238E27FC236}">
                  <a16:creationId xmlns:a16="http://schemas.microsoft.com/office/drawing/2014/main" id="{602850F2-23AC-491C-8355-2FA4C26E5383}"/>
                </a:ext>
              </a:extLst>
            </p:cNvPr>
            <p:cNvGrpSpPr/>
            <p:nvPr userDrawn="1"/>
          </p:nvGrpSpPr>
          <p:grpSpPr>
            <a:xfrm>
              <a:off x="6368618" y="65354"/>
              <a:ext cx="1680007" cy="810188"/>
              <a:chOff x="6368618" y="65354"/>
              <a:chExt cx="1680007" cy="810188"/>
            </a:xfrm>
          </p:grpSpPr>
          <p:grpSp>
            <p:nvGrpSpPr>
              <p:cNvPr id="23" name="Group 22">
                <a:extLst>
                  <a:ext uri="{FF2B5EF4-FFF2-40B4-BE49-F238E27FC236}">
                    <a16:creationId xmlns:a16="http://schemas.microsoft.com/office/drawing/2014/main" id="{F39B459B-82EB-4641-87C4-ABF0C22A3A07}"/>
                  </a:ext>
                </a:extLst>
              </p:cNvPr>
              <p:cNvGrpSpPr/>
              <p:nvPr userDrawn="1"/>
            </p:nvGrpSpPr>
            <p:grpSpPr>
              <a:xfrm>
                <a:off x="6368618" y="128399"/>
                <a:ext cx="635794" cy="686174"/>
                <a:chOff x="6264132" y="100690"/>
                <a:chExt cx="690697" cy="745428"/>
              </a:xfrm>
              <a:solidFill>
                <a:schemeClr val="bg1">
                  <a:alpha val="17000"/>
                </a:schemeClr>
              </a:solidFill>
            </p:grpSpPr>
            <p:sp>
              <p:nvSpPr>
                <p:cNvPr id="28" name="Round Diagonal Corner Rectangle 55">
                  <a:extLst>
                    <a:ext uri="{FF2B5EF4-FFF2-40B4-BE49-F238E27FC236}">
                      <a16:creationId xmlns:a16="http://schemas.microsoft.com/office/drawing/2014/main" id="{B130F937-927D-4A5D-BB90-3BBE14FA297D}"/>
                    </a:ext>
                  </a:extLst>
                </p:cNvPr>
                <p:cNvSpPr/>
                <p:nvPr/>
              </p:nvSpPr>
              <p:spPr>
                <a:xfrm flipH="1" flipV="1">
                  <a:off x="6629306" y="100690"/>
                  <a:ext cx="325523" cy="351672"/>
                </a:xfrm>
                <a:prstGeom prst="round2DiagRect">
                  <a:avLst>
                    <a:gd name="adj1" fmla="val 312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29" name="Round Diagonal Corner Rectangle 56">
                  <a:extLst>
                    <a:ext uri="{FF2B5EF4-FFF2-40B4-BE49-F238E27FC236}">
                      <a16:creationId xmlns:a16="http://schemas.microsoft.com/office/drawing/2014/main" id="{23E0FEEE-7867-4A01-A54D-9A835D635C7F}"/>
                    </a:ext>
                  </a:extLst>
                </p:cNvPr>
                <p:cNvSpPr/>
                <p:nvPr/>
              </p:nvSpPr>
              <p:spPr>
                <a:xfrm flipV="1">
                  <a:off x="6402003" y="248224"/>
                  <a:ext cx="187652" cy="202724"/>
                </a:xfrm>
                <a:prstGeom prst="round2DiagRect">
                  <a:avLst>
                    <a:gd name="adj1" fmla="val 3378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30" name="Round Diagonal Corner Rectangle 57">
                  <a:extLst>
                    <a:ext uri="{FF2B5EF4-FFF2-40B4-BE49-F238E27FC236}">
                      <a16:creationId xmlns:a16="http://schemas.microsoft.com/office/drawing/2014/main" id="{67EE174F-D786-4D37-A451-97C9C5D956AF}"/>
                    </a:ext>
                  </a:extLst>
                </p:cNvPr>
                <p:cNvSpPr/>
                <p:nvPr/>
              </p:nvSpPr>
              <p:spPr>
                <a:xfrm>
                  <a:off x="6264132" y="494446"/>
                  <a:ext cx="325523" cy="351672"/>
                </a:xfrm>
                <a:prstGeom prst="round2DiagRect">
                  <a:avLst>
                    <a:gd name="adj1" fmla="val 312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31" name="Round Diagonal Corner Rectangle 58">
                  <a:extLst>
                    <a:ext uri="{FF2B5EF4-FFF2-40B4-BE49-F238E27FC236}">
                      <a16:creationId xmlns:a16="http://schemas.microsoft.com/office/drawing/2014/main" id="{B0A7960E-C3C7-45F2-BFEA-ED0BD2F46C71}"/>
                    </a:ext>
                  </a:extLst>
                </p:cNvPr>
                <p:cNvSpPr/>
                <p:nvPr/>
              </p:nvSpPr>
              <p:spPr>
                <a:xfrm flipV="1">
                  <a:off x="6629306" y="494446"/>
                  <a:ext cx="187652" cy="202724"/>
                </a:xfrm>
                <a:prstGeom prst="round2DiagRect">
                  <a:avLst>
                    <a:gd name="adj1" fmla="val 3378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grpSp>
          <p:sp>
            <p:nvSpPr>
              <p:cNvPr id="24" name="Round Diagonal Corner Rectangle 60">
                <a:extLst>
                  <a:ext uri="{FF2B5EF4-FFF2-40B4-BE49-F238E27FC236}">
                    <a16:creationId xmlns:a16="http://schemas.microsoft.com/office/drawing/2014/main" id="{4A2B3D12-F6BA-46D6-A03A-CD065ED7025A}"/>
                  </a:ext>
                </a:extLst>
              </p:cNvPr>
              <p:cNvSpPr/>
              <p:nvPr userDrawn="1"/>
            </p:nvSpPr>
            <p:spPr>
              <a:xfrm flipH="1" flipV="1">
                <a:off x="7570641" y="65354"/>
                <a:ext cx="477984" cy="373159"/>
              </a:xfrm>
              <a:custGeom>
                <a:avLst/>
                <a:gdLst/>
                <a:ahLst/>
                <a:cxnLst/>
                <a:rect l="l" t="t" r="r" b="b"/>
                <a:pathLst>
                  <a:path w="477984" h="373159">
                    <a:moveTo>
                      <a:pt x="476739" y="373159"/>
                    </a:moveTo>
                    <a:lnTo>
                      <a:pt x="0" y="373159"/>
                    </a:lnTo>
                    <a:lnTo>
                      <a:pt x="0" y="149389"/>
                    </a:lnTo>
                    <a:cubicBezTo>
                      <a:pt x="0" y="66884"/>
                      <a:pt x="66884" y="0"/>
                      <a:pt x="149389" y="0"/>
                    </a:cubicBezTo>
                    <a:lnTo>
                      <a:pt x="477984" y="0"/>
                    </a:lnTo>
                    <a:lnTo>
                      <a:pt x="477984" y="366990"/>
                    </a:lnTo>
                    <a:close/>
                  </a:path>
                </a:pathLst>
              </a:cu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25" name="Round Diagonal Corner Rectangle 61">
                <a:extLst>
                  <a:ext uri="{FF2B5EF4-FFF2-40B4-BE49-F238E27FC236}">
                    <a16:creationId xmlns:a16="http://schemas.microsoft.com/office/drawing/2014/main" id="{0C7FB7E3-A57E-43DC-819C-A8673FF51F91}"/>
                  </a:ext>
                </a:extLst>
              </p:cNvPr>
              <p:cNvSpPr/>
              <p:nvPr/>
            </p:nvSpPr>
            <p:spPr>
              <a:xfrm flipV="1">
                <a:off x="7236879" y="140842"/>
                <a:ext cx="275540" cy="297671"/>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26" name="Round Diagonal Corner Rectangle 62">
                <a:extLst>
                  <a:ext uri="{FF2B5EF4-FFF2-40B4-BE49-F238E27FC236}">
                    <a16:creationId xmlns:a16="http://schemas.microsoft.com/office/drawing/2014/main" id="{7BEE399C-92FB-40E7-88C7-0A3966E15FB8}"/>
                  </a:ext>
                </a:extLst>
              </p:cNvPr>
              <p:cNvSpPr/>
              <p:nvPr/>
            </p:nvSpPr>
            <p:spPr>
              <a:xfrm>
                <a:off x="7034435" y="502383"/>
                <a:ext cx="477984" cy="373159"/>
              </a:xfrm>
              <a:custGeom>
                <a:avLst/>
                <a:gdLst/>
                <a:ahLst/>
                <a:cxnLst/>
                <a:rect l="l" t="t" r="r" b="b"/>
                <a:pathLst>
                  <a:path w="477984" h="373159">
                    <a:moveTo>
                      <a:pt x="149389" y="0"/>
                    </a:moveTo>
                    <a:lnTo>
                      <a:pt x="477984" y="0"/>
                    </a:lnTo>
                    <a:lnTo>
                      <a:pt x="477984" y="366990"/>
                    </a:lnTo>
                    <a:lnTo>
                      <a:pt x="476739" y="373159"/>
                    </a:lnTo>
                    <a:lnTo>
                      <a:pt x="0" y="373159"/>
                    </a:lnTo>
                    <a:lnTo>
                      <a:pt x="0" y="149389"/>
                    </a:lnTo>
                    <a:cubicBezTo>
                      <a:pt x="0" y="66884"/>
                      <a:pt x="66884" y="0"/>
                      <a:pt x="149389" y="0"/>
                    </a:cubicBezTo>
                    <a:close/>
                  </a:path>
                </a:pathLst>
              </a:cu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27" name="Round Diagonal Corner Rectangle 63">
                <a:extLst>
                  <a:ext uri="{FF2B5EF4-FFF2-40B4-BE49-F238E27FC236}">
                    <a16:creationId xmlns:a16="http://schemas.microsoft.com/office/drawing/2014/main" id="{1129E84C-BAD8-40E1-961D-4B7949D0B7DF}"/>
                  </a:ext>
                </a:extLst>
              </p:cNvPr>
              <p:cNvSpPr/>
              <p:nvPr/>
            </p:nvSpPr>
            <p:spPr>
              <a:xfrm flipV="1">
                <a:off x="7570641" y="502383"/>
                <a:ext cx="275540" cy="297671"/>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grpSp>
      </p:grpSp>
      <p:sp>
        <p:nvSpPr>
          <p:cNvPr id="2" name="Title 1"/>
          <p:cNvSpPr>
            <a:spLocks noGrp="1"/>
          </p:cNvSpPr>
          <p:nvPr userDrawn="1">
            <p:ph type="title"/>
          </p:nvPr>
        </p:nvSpPr>
        <p:spPr>
          <a:xfrm>
            <a:off x="262431" y="64748"/>
            <a:ext cx="11319970" cy="806400"/>
          </a:xfrm>
        </p:spPr>
        <p:txBody>
          <a:bodyPr/>
          <a:lstStyle>
            <a:lvl1pPr>
              <a:defRPr b="0">
                <a:solidFill>
                  <a:schemeClr val="bg1"/>
                </a:solidFill>
                <a:latin typeface="+mj-lt"/>
              </a:defRPr>
            </a:lvl1pPr>
          </a:lstStyle>
          <a:p>
            <a:r>
              <a:rPr lang="en-US" dirty="0"/>
              <a:t>Click to edit Master title style</a:t>
            </a:r>
            <a:endParaRPr lang="en-GB" dirty="0"/>
          </a:p>
        </p:txBody>
      </p:sp>
      <p:pic>
        <p:nvPicPr>
          <p:cNvPr id="17" name="Picture 16">
            <a:extLst>
              <a:ext uri="{FF2B5EF4-FFF2-40B4-BE49-F238E27FC236}">
                <a16:creationId xmlns:a16="http://schemas.microsoft.com/office/drawing/2014/main" id="{F249C8AF-D71F-45CD-BCF7-46E7EC89605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0881060" y="148046"/>
            <a:ext cx="883537" cy="620752"/>
          </a:xfrm>
          <a:prstGeom prst="rect">
            <a:avLst/>
          </a:prstGeom>
          <a:noFill/>
          <a:ln>
            <a:noFill/>
          </a:ln>
        </p:spPr>
      </p:pic>
    </p:spTree>
    <p:extLst>
      <p:ext uri="{BB962C8B-B14F-4D97-AF65-F5344CB8AC3E}">
        <p14:creationId xmlns:p14="http://schemas.microsoft.com/office/powerpoint/2010/main" val="172074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on-Animating Title Ba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5C9E3F1-45E9-4198-9E5E-725CE15A76D5}"/>
              </a:ext>
            </a:extLst>
          </p:cNvPr>
          <p:cNvSpPr/>
          <p:nvPr userDrawn="1"/>
        </p:nvSpPr>
        <p:spPr>
          <a:xfrm>
            <a:off x="1" y="0"/>
            <a:ext cx="12192000" cy="6858000"/>
          </a:xfrm>
          <a:prstGeom prst="rect">
            <a:avLst/>
          </a:prstGeom>
          <a:blipFill>
            <a:blip r:embed="rId2">
              <a:extLst>
                <a:ext uri="{BEBA8EAE-BF5A-486C-A8C5-ECC9F3942E4B}">
                  <a14:imgProps xmlns:a14="http://schemas.microsoft.com/office/drawing/2010/main">
                    <a14:imgLayer r:embed="rId3">
                      <a14:imgEffect>
                        <a14:saturation sat="0"/>
                      </a14:imgEffect>
                      <a14:imgEffect>
                        <a14:brightnessContrast bright="19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8" name="Rectangle 17">
            <a:extLst>
              <a:ext uri="{FF2B5EF4-FFF2-40B4-BE49-F238E27FC236}">
                <a16:creationId xmlns:a16="http://schemas.microsoft.com/office/drawing/2014/main" id="{0A88BD1F-5284-4BC5-8ED6-015DA0516937}"/>
              </a:ext>
            </a:extLst>
          </p:cNvPr>
          <p:cNvSpPr/>
          <p:nvPr userDrawn="1"/>
        </p:nvSpPr>
        <p:spPr>
          <a:xfrm>
            <a:off x="0" y="0"/>
            <a:ext cx="12192001" cy="6858000"/>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n-lt"/>
            </a:endParaRPr>
          </a:p>
        </p:txBody>
      </p:sp>
      <p:pic>
        <p:nvPicPr>
          <p:cNvPr id="20" name="Picture 19">
            <a:extLst>
              <a:ext uri="{FF2B5EF4-FFF2-40B4-BE49-F238E27FC236}">
                <a16:creationId xmlns:a16="http://schemas.microsoft.com/office/drawing/2014/main" id="{CFAEB8CA-EEC8-4642-83EC-613C5D4E4AD5}"/>
              </a:ext>
            </a:extLst>
          </p:cNvPr>
          <p:cNvPicPr>
            <a:picLocks noChangeAspect="1"/>
          </p:cNvPicPr>
          <p:nvPr userDrawn="1"/>
        </p:nvPicPr>
        <p:blipFill>
          <a:blip r:embed="rId4"/>
          <a:stretch>
            <a:fillRect/>
          </a:stretch>
        </p:blipFill>
        <p:spPr>
          <a:xfrm>
            <a:off x="10881060" y="148046"/>
            <a:ext cx="883537" cy="620752"/>
          </a:xfrm>
          <a:prstGeom prst="rect">
            <a:avLst/>
          </a:prstGeom>
        </p:spPr>
      </p:pic>
    </p:spTree>
    <p:extLst>
      <p:ext uri="{BB962C8B-B14F-4D97-AF65-F5344CB8AC3E}">
        <p14:creationId xmlns:p14="http://schemas.microsoft.com/office/powerpoint/2010/main" val="145826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VP layout">
    <p:spTree>
      <p:nvGrpSpPr>
        <p:cNvPr id="1" name=""/>
        <p:cNvGrpSpPr/>
        <p:nvPr/>
      </p:nvGrpSpPr>
      <p:grpSpPr>
        <a:xfrm>
          <a:off x="0" y="0"/>
          <a:ext cx="0" cy="0"/>
          <a:chOff x="0" y="0"/>
          <a:chExt cx="0" cy="0"/>
        </a:xfrm>
      </p:grpSpPr>
      <p:sp>
        <p:nvSpPr>
          <p:cNvPr id="3" name="Rectangle 2"/>
          <p:cNvSpPr/>
          <p:nvPr userDrawn="1"/>
        </p:nvSpPr>
        <p:spPr>
          <a:xfrm>
            <a:off x="1" y="-27480"/>
            <a:ext cx="12192000" cy="6885480"/>
          </a:xfrm>
          <a:prstGeom prst="rect">
            <a:avLst/>
          </a:prstGeom>
          <a:blipFill>
            <a:blip r:embed="rId2">
              <a:extLst>
                <a:ext uri="{BEBA8EAE-BF5A-486C-A8C5-ECC9F3942E4B}">
                  <a14:imgProps xmlns:a14="http://schemas.microsoft.com/office/drawing/2010/main">
                    <a14:imgLayer r:embed="rId3">
                      <a14:imgEffect>
                        <a14:saturation sat="0"/>
                      </a14:imgEffect>
                      <a14:imgEffect>
                        <a14:brightnessContrast bright="19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4" name="Rectangle 3"/>
          <p:cNvSpPr/>
          <p:nvPr userDrawn="1"/>
        </p:nvSpPr>
        <p:spPr>
          <a:xfrm>
            <a:off x="1" y="-27480"/>
            <a:ext cx="12192000" cy="6885480"/>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n-lt"/>
            </a:endParaRPr>
          </a:p>
        </p:txBody>
      </p:sp>
    </p:spTree>
    <p:extLst>
      <p:ext uri="{BB962C8B-B14F-4D97-AF65-F5344CB8AC3E}">
        <p14:creationId xmlns:p14="http://schemas.microsoft.com/office/powerpoint/2010/main" val="170117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g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7DF288-0DE8-4E5E-B0FA-1042B3FCC8AD}"/>
              </a:ext>
            </a:extLst>
          </p:cNvPr>
          <p:cNvSpPr/>
          <p:nvPr userDrawn="1"/>
        </p:nvSpPr>
        <p:spPr>
          <a:xfrm flipH="1">
            <a:off x="-2" y="0"/>
            <a:ext cx="12192002" cy="6858000"/>
          </a:xfrm>
          <a:prstGeom prst="rect">
            <a:avLst/>
          </a:prstGeom>
          <a:gradFill>
            <a:gsLst>
              <a:gs pos="76000">
                <a:schemeClr val="accent1"/>
              </a:gs>
              <a:gs pos="34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Lato"/>
            </a:endParaRPr>
          </a:p>
        </p:txBody>
      </p:sp>
      <p:grpSp>
        <p:nvGrpSpPr>
          <p:cNvPr id="9" name="Group 8">
            <a:extLst>
              <a:ext uri="{FF2B5EF4-FFF2-40B4-BE49-F238E27FC236}">
                <a16:creationId xmlns:a16="http://schemas.microsoft.com/office/drawing/2014/main" id="{CD8E59FE-7BD5-401F-9DB8-FF92A2EC8D0A}"/>
              </a:ext>
            </a:extLst>
          </p:cNvPr>
          <p:cNvGrpSpPr/>
          <p:nvPr userDrawn="1"/>
        </p:nvGrpSpPr>
        <p:grpSpPr>
          <a:xfrm>
            <a:off x="10883556" y="5792340"/>
            <a:ext cx="1070169" cy="1156484"/>
            <a:chOff x="5189188" y="4288203"/>
            <a:chExt cx="637298" cy="688610"/>
          </a:xfrm>
          <a:solidFill>
            <a:schemeClr val="bg1">
              <a:alpha val="20000"/>
            </a:schemeClr>
          </a:solidFill>
        </p:grpSpPr>
        <p:sp>
          <p:nvSpPr>
            <p:cNvPr id="10" name="Freeform 5">
              <a:extLst>
                <a:ext uri="{FF2B5EF4-FFF2-40B4-BE49-F238E27FC236}">
                  <a16:creationId xmlns:a16="http://schemas.microsoft.com/office/drawing/2014/main" id="{6ED8B640-D8E4-44C8-9C96-5AEA3D3F1262}"/>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1" name="Freeform 6">
              <a:extLst>
                <a:ext uri="{FF2B5EF4-FFF2-40B4-BE49-F238E27FC236}">
                  <a16:creationId xmlns:a16="http://schemas.microsoft.com/office/drawing/2014/main" id="{BAF7645A-F3CE-42CE-8CA1-5BF47328C188}"/>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2" name="Freeform 7">
              <a:extLst>
                <a:ext uri="{FF2B5EF4-FFF2-40B4-BE49-F238E27FC236}">
                  <a16:creationId xmlns:a16="http://schemas.microsoft.com/office/drawing/2014/main" id="{2CB853C1-9F12-41D5-995E-F83B5F686F98}"/>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3" name="Freeform 8">
              <a:extLst>
                <a:ext uri="{FF2B5EF4-FFF2-40B4-BE49-F238E27FC236}">
                  <a16:creationId xmlns:a16="http://schemas.microsoft.com/office/drawing/2014/main" id="{E9D10561-70DE-47E7-8BA7-EBD0108FCC4E}"/>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14" name="Group 13">
            <a:extLst>
              <a:ext uri="{FF2B5EF4-FFF2-40B4-BE49-F238E27FC236}">
                <a16:creationId xmlns:a16="http://schemas.microsoft.com/office/drawing/2014/main" id="{1D9AAF12-4D58-422A-9C3A-AF10A35D5791}"/>
              </a:ext>
            </a:extLst>
          </p:cNvPr>
          <p:cNvGrpSpPr/>
          <p:nvPr userDrawn="1"/>
        </p:nvGrpSpPr>
        <p:grpSpPr>
          <a:xfrm>
            <a:off x="11100033" y="5056345"/>
            <a:ext cx="637215" cy="688610"/>
            <a:chOff x="5189188" y="4288203"/>
            <a:chExt cx="637298" cy="688610"/>
          </a:xfrm>
          <a:solidFill>
            <a:schemeClr val="bg1">
              <a:alpha val="10000"/>
            </a:schemeClr>
          </a:solidFill>
        </p:grpSpPr>
        <p:sp>
          <p:nvSpPr>
            <p:cNvPr id="15" name="Freeform 11">
              <a:extLst>
                <a:ext uri="{FF2B5EF4-FFF2-40B4-BE49-F238E27FC236}">
                  <a16:creationId xmlns:a16="http://schemas.microsoft.com/office/drawing/2014/main" id="{14C105B8-9B18-4C1A-B16A-38D3A38EDAE6}"/>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6" name="Freeform 12">
              <a:extLst>
                <a:ext uri="{FF2B5EF4-FFF2-40B4-BE49-F238E27FC236}">
                  <a16:creationId xmlns:a16="http://schemas.microsoft.com/office/drawing/2014/main" id="{BF2BEF0A-0C9C-476E-83C1-EC0A13DC1C30}"/>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7" name="Freeform 13">
              <a:extLst>
                <a:ext uri="{FF2B5EF4-FFF2-40B4-BE49-F238E27FC236}">
                  <a16:creationId xmlns:a16="http://schemas.microsoft.com/office/drawing/2014/main" id="{362C25A9-C52D-45D4-88E8-3657613A7BDE}"/>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8" name="Freeform 14">
              <a:extLst>
                <a:ext uri="{FF2B5EF4-FFF2-40B4-BE49-F238E27FC236}">
                  <a16:creationId xmlns:a16="http://schemas.microsoft.com/office/drawing/2014/main" id="{51835305-7AA1-47E8-A92B-C245C482E0ED}"/>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19" name="Group 18">
            <a:extLst>
              <a:ext uri="{FF2B5EF4-FFF2-40B4-BE49-F238E27FC236}">
                <a16:creationId xmlns:a16="http://schemas.microsoft.com/office/drawing/2014/main" id="{432C1F84-6D35-475A-8F63-CB250CA5FC87}"/>
              </a:ext>
            </a:extLst>
          </p:cNvPr>
          <p:cNvGrpSpPr/>
          <p:nvPr userDrawn="1"/>
        </p:nvGrpSpPr>
        <p:grpSpPr>
          <a:xfrm>
            <a:off x="10734175" y="3691047"/>
            <a:ext cx="1368928" cy="1479340"/>
            <a:chOff x="5189188" y="4288203"/>
            <a:chExt cx="637298" cy="688610"/>
          </a:xfrm>
          <a:solidFill>
            <a:schemeClr val="bg1">
              <a:alpha val="20000"/>
            </a:schemeClr>
          </a:solidFill>
        </p:grpSpPr>
        <p:sp>
          <p:nvSpPr>
            <p:cNvPr id="20" name="Freeform 16">
              <a:extLst>
                <a:ext uri="{FF2B5EF4-FFF2-40B4-BE49-F238E27FC236}">
                  <a16:creationId xmlns:a16="http://schemas.microsoft.com/office/drawing/2014/main" id="{D6561137-8A38-41EC-976A-E85049809662}"/>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1" name="Freeform 17">
              <a:extLst>
                <a:ext uri="{FF2B5EF4-FFF2-40B4-BE49-F238E27FC236}">
                  <a16:creationId xmlns:a16="http://schemas.microsoft.com/office/drawing/2014/main" id="{4BBE8986-6093-45B2-81D7-07C968536733}"/>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2" name="Freeform 18">
              <a:extLst>
                <a:ext uri="{FF2B5EF4-FFF2-40B4-BE49-F238E27FC236}">
                  <a16:creationId xmlns:a16="http://schemas.microsoft.com/office/drawing/2014/main" id="{0AD8BBA1-D314-4B59-9E69-8E597B105CAA}"/>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3" name="Freeform 19">
              <a:extLst>
                <a:ext uri="{FF2B5EF4-FFF2-40B4-BE49-F238E27FC236}">
                  <a16:creationId xmlns:a16="http://schemas.microsoft.com/office/drawing/2014/main" id="{380B24EE-7B97-49C2-919E-672EB2A86DE9}"/>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24" name="Group 23">
            <a:extLst>
              <a:ext uri="{FF2B5EF4-FFF2-40B4-BE49-F238E27FC236}">
                <a16:creationId xmlns:a16="http://schemas.microsoft.com/office/drawing/2014/main" id="{DC2B3D24-6BAB-4960-812D-A23D97178B33}"/>
              </a:ext>
            </a:extLst>
          </p:cNvPr>
          <p:cNvGrpSpPr/>
          <p:nvPr userDrawn="1"/>
        </p:nvGrpSpPr>
        <p:grpSpPr>
          <a:xfrm>
            <a:off x="11100033" y="3116479"/>
            <a:ext cx="637215" cy="688610"/>
            <a:chOff x="5189188" y="4288203"/>
            <a:chExt cx="637298" cy="688610"/>
          </a:xfrm>
          <a:solidFill>
            <a:schemeClr val="bg1">
              <a:alpha val="5000"/>
            </a:schemeClr>
          </a:solidFill>
        </p:grpSpPr>
        <p:sp>
          <p:nvSpPr>
            <p:cNvPr id="25" name="Freeform 21">
              <a:extLst>
                <a:ext uri="{FF2B5EF4-FFF2-40B4-BE49-F238E27FC236}">
                  <a16:creationId xmlns:a16="http://schemas.microsoft.com/office/drawing/2014/main" id="{C47DCABB-ABB8-491D-82BA-EA01D87CDA40}"/>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6" name="Freeform 22">
              <a:extLst>
                <a:ext uri="{FF2B5EF4-FFF2-40B4-BE49-F238E27FC236}">
                  <a16:creationId xmlns:a16="http://schemas.microsoft.com/office/drawing/2014/main" id="{8A54CE14-883E-4DC4-9DA2-A69492997756}"/>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7" name="Freeform 23">
              <a:extLst>
                <a:ext uri="{FF2B5EF4-FFF2-40B4-BE49-F238E27FC236}">
                  <a16:creationId xmlns:a16="http://schemas.microsoft.com/office/drawing/2014/main" id="{FDE91BD0-DDC0-44DB-8513-18439DCD0AA5}"/>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8" name="Freeform 24">
              <a:extLst>
                <a:ext uri="{FF2B5EF4-FFF2-40B4-BE49-F238E27FC236}">
                  <a16:creationId xmlns:a16="http://schemas.microsoft.com/office/drawing/2014/main" id="{C218C9BB-C3F2-4739-B94F-B0AD92017885}"/>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29" name="Group 28">
            <a:extLst>
              <a:ext uri="{FF2B5EF4-FFF2-40B4-BE49-F238E27FC236}">
                <a16:creationId xmlns:a16="http://schemas.microsoft.com/office/drawing/2014/main" id="{ABAA146C-534E-47ED-B472-50EF051DE222}"/>
              </a:ext>
            </a:extLst>
          </p:cNvPr>
          <p:cNvGrpSpPr/>
          <p:nvPr userDrawn="1"/>
        </p:nvGrpSpPr>
        <p:grpSpPr>
          <a:xfrm>
            <a:off x="10754030" y="1772636"/>
            <a:ext cx="1329221" cy="1436430"/>
            <a:chOff x="5189188" y="4288203"/>
            <a:chExt cx="637298" cy="688610"/>
          </a:xfrm>
          <a:solidFill>
            <a:schemeClr val="bg1">
              <a:alpha val="40000"/>
            </a:schemeClr>
          </a:solidFill>
        </p:grpSpPr>
        <p:sp>
          <p:nvSpPr>
            <p:cNvPr id="30" name="Freeform 26">
              <a:extLst>
                <a:ext uri="{FF2B5EF4-FFF2-40B4-BE49-F238E27FC236}">
                  <a16:creationId xmlns:a16="http://schemas.microsoft.com/office/drawing/2014/main" id="{4421341F-01F0-4184-B45F-35D0749234C1}"/>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1" name="Freeform 27">
              <a:extLst>
                <a:ext uri="{FF2B5EF4-FFF2-40B4-BE49-F238E27FC236}">
                  <a16:creationId xmlns:a16="http://schemas.microsoft.com/office/drawing/2014/main" id="{1F72944E-2AF1-44AE-BEA9-085C6BE0AE79}"/>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2" name="Freeform 28">
              <a:extLst>
                <a:ext uri="{FF2B5EF4-FFF2-40B4-BE49-F238E27FC236}">
                  <a16:creationId xmlns:a16="http://schemas.microsoft.com/office/drawing/2014/main" id="{25358371-BF2E-4D01-87B4-E906F63A9EB2}"/>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3" name="Freeform 29">
              <a:extLst>
                <a:ext uri="{FF2B5EF4-FFF2-40B4-BE49-F238E27FC236}">
                  <a16:creationId xmlns:a16="http://schemas.microsoft.com/office/drawing/2014/main" id="{0AEDF5CB-F5CA-4565-9618-00F70897602D}"/>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34" name="Group 33">
            <a:extLst>
              <a:ext uri="{FF2B5EF4-FFF2-40B4-BE49-F238E27FC236}">
                <a16:creationId xmlns:a16="http://schemas.microsoft.com/office/drawing/2014/main" id="{204BA37E-2E3C-406B-80B7-82CC4772EA1B}"/>
              </a:ext>
            </a:extLst>
          </p:cNvPr>
          <p:cNvGrpSpPr/>
          <p:nvPr userDrawn="1"/>
        </p:nvGrpSpPr>
        <p:grpSpPr>
          <a:xfrm>
            <a:off x="11100033" y="1176613"/>
            <a:ext cx="637215" cy="688610"/>
            <a:chOff x="5189188" y="4288203"/>
            <a:chExt cx="637298" cy="688610"/>
          </a:xfrm>
          <a:solidFill>
            <a:schemeClr val="bg1">
              <a:alpha val="50000"/>
            </a:schemeClr>
          </a:solidFill>
        </p:grpSpPr>
        <p:sp>
          <p:nvSpPr>
            <p:cNvPr id="35" name="Freeform 31">
              <a:extLst>
                <a:ext uri="{FF2B5EF4-FFF2-40B4-BE49-F238E27FC236}">
                  <a16:creationId xmlns:a16="http://schemas.microsoft.com/office/drawing/2014/main" id="{8AC757C6-17B5-4337-8D1B-8887FFCCC296}"/>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6" name="Freeform 32">
              <a:extLst>
                <a:ext uri="{FF2B5EF4-FFF2-40B4-BE49-F238E27FC236}">
                  <a16:creationId xmlns:a16="http://schemas.microsoft.com/office/drawing/2014/main" id="{42BAF73A-BF13-4B69-8207-2F8A964BDDF4}"/>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7" name="Freeform 33">
              <a:extLst>
                <a:ext uri="{FF2B5EF4-FFF2-40B4-BE49-F238E27FC236}">
                  <a16:creationId xmlns:a16="http://schemas.microsoft.com/office/drawing/2014/main" id="{FA24DB00-C7B5-452F-B3F8-6B756667DDD3}"/>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8" name="Freeform 34">
              <a:extLst>
                <a:ext uri="{FF2B5EF4-FFF2-40B4-BE49-F238E27FC236}">
                  <a16:creationId xmlns:a16="http://schemas.microsoft.com/office/drawing/2014/main" id="{184DA370-F93E-4550-A94A-5901FC0D412F}"/>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39" name="Group 38">
            <a:extLst>
              <a:ext uri="{FF2B5EF4-FFF2-40B4-BE49-F238E27FC236}">
                <a16:creationId xmlns:a16="http://schemas.microsoft.com/office/drawing/2014/main" id="{6A5ED0FE-FE6A-4FDB-B7CC-34DC1A9145AF}"/>
              </a:ext>
            </a:extLst>
          </p:cNvPr>
          <p:cNvGrpSpPr/>
          <p:nvPr userDrawn="1"/>
        </p:nvGrpSpPr>
        <p:grpSpPr>
          <a:xfrm>
            <a:off x="10908779" y="0"/>
            <a:ext cx="1019723" cy="1101970"/>
            <a:chOff x="5189188" y="4288203"/>
            <a:chExt cx="637298" cy="688610"/>
          </a:xfrm>
          <a:solidFill>
            <a:schemeClr val="bg1">
              <a:alpha val="10000"/>
            </a:schemeClr>
          </a:solidFill>
        </p:grpSpPr>
        <p:sp>
          <p:nvSpPr>
            <p:cNvPr id="40" name="Freeform 36">
              <a:extLst>
                <a:ext uri="{FF2B5EF4-FFF2-40B4-BE49-F238E27FC236}">
                  <a16:creationId xmlns:a16="http://schemas.microsoft.com/office/drawing/2014/main" id="{CD8217F8-75BD-4515-919A-BF723B32358C}"/>
                </a:ext>
              </a:extLst>
            </p:cNvPr>
            <p:cNvSpPr/>
            <p:nvPr/>
          </p:nvSpPr>
          <p:spPr>
            <a:xfrm flipV="1">
              <a:off x="5318888" y="4427198"/>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41" name="Freeform 37">
              <a:extLst>
                <a:ext uri="{FF2B5EF4-FFF2-40B4-BE49-F238E27FC236}">
                  <a16:creationId xmlns:a16="http://schemas.microsoft.com/office/drawing/2014/main" id="{B5A89C35-B13B-4B37-8199-1026CFC1FB61}"/>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42" name="Freeform 38">
              <a:extLst>
                <a:ext uri="{FF2B5EF4-FFF2-40B4-BE49-F238E27FC236}">
                  <a16:creationId xmlns:a16="http://schemas.microsoft.com/office/drawing/2014/main" id="{3D2080B2-A7FD-41DF-8B94-31F18E589A3F}"/>
                </a:ext>
              </a:extLst>
            </p:cNvPr>
            <p:cNvSpPr/>
            <p:nvPr/>
          </p:nvSpPr>
          <p:spPr>
            <a:xfrm flipV="1">
              <a:off x="5527168" y="4651913"/>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43" name="Freeform 39">
              <a:extLst>
                <a:ext uri="{FF2B5EF4-FFF2-40B4-BE49-F238E27FC236}">
                  <a16:creationId xmlns:a16="http://schemas.microsoft.com/office/drawing/2014/main" id="{6B0E00AE-12D0-4A1E-9516-B65DEAF449D4}"/>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sp>
        <p:nvSpPr>
          <p:cNvPr id="2" name="Title 1">
            <a:extLst>
              <a:ext uri="{FF2B5EF4-FFF2-40B4-BE49-F238E27FC236}">
                <a16:creationId xmlns:a16="http://schemas.microsoft.com/office/drawing/2014/main" id="{1CFBAB44-C46A-4C81-ABAE-8EBAB9EE4D9A}"/>
              </a:ext>
            </a:extLst>
          </p:cNvPr>
          <p:cNvSpPr>
            <a:spLocks noGrp="1"/>
          </p:cNvSpPr>
          <p:nvPr>
            <p:ph type="ctrTitle" hasCustomPrompt="1"/>
          </p:nvPr>
        </p:nvSpPr>
        <p:spPr>
          <a:xfrm>
            <a:off x="449117" y="2464903"/>
            <a:ext cx="4591295" cy="1928197"/>
          </a:xfrm>
        </p:spPr>
        <p:txBody>
          <a:bodyPr anchor="ctr">
            <a:normAutofit/>
          </a:bodyPr>
          <a:lstStyle>
            <a:lvl1pPr algn="ctr">
              <a:defRPr sz="3200">
                <a:solidFill>
                  <a:schemeClr val="bg1"/>
                </a:solidFill>
              </a:defRPr>
            </a:lvl1pPr>
          </a:lstStyle>
          <a:p>
            <a:r>
              <a:rPr lang="en-GB" dirty="0"/>
              <a:t>Insert Text Here</a:t>
            </a:r>
          </a:p>
        </p:txBody>
      </p:sp>
    </p:spTree>
    <p:extLst>
      <p:ext uri="{BB962C8B-B14F-4D97-AF65-F5344CB8AC3E}">
        <p14:creationId xmlns:p14="http://schemas.microsoft.com/office/powerpoint/2010/main" val="17196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gue">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47FD405-BEFB-4648-8158-87C0D05E9E36}"/>
              </a:ext>
            </a:extLst>
          </p:cNvPr>
          <p:cNvSpPr/>
          <p:nvPr userDrawn="1"/>
        </p:nvSpPr>
        <p:spPr>
          <a:xfrm>
            <a:off x="1" y="0"/>
            <a:ext cx="8705850" cy="6858000"/>
          </a:xfrm>
          <a:prstGeom prst="rect">
            <a:avLst/>
          </a:prstGeom>
          <a:blipFill>
            <a:blip r:embed="rId2"/>
            <a:srcRect/>
            <a:stretch>
              <a:fillRect l="-9226" r="-92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8" name="Rectangle 7">
            <a:extLst>
              <a:ext uri="{FF2B5EF4-FFF2-40B4-BE49-F238E27FC236}">
                <a16:creationId xmlns:a16="http://schemas.microsoft.com/office/drawing/2014/main" id="{097DF288-0DE8-4E5E-B0FA-1042B3FCC8AD}"/>
              </a:ext>
            </a:extLst>
          </p:cNvPr>
          <p:cNvSpPr/>
          <p:nvPr userDrawn="1"/>
        </p:nvSpPr>
        <p:spPr>
          <a:xfrm>
            <a:off x="4068683" y="0"/>
            <a:ext cx="8122527" cy="6858000"/>
          </a:xfrm>
          <a:prstGeom prst="rect">
            <a:avLst/>
          </a:prstGeom>
          <a:gradFill>
            <a:gsLst>
              <a:gs pos="48000">
                <a:schemeClr val="accent1"/>
              </a:gs>
              <a:gs pos="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Lato"/>
            </a:endParaRPr>
          </a:p>
        </p:txBody>
      </p:sp>
      <p:grpSp>
        <p:nvGrpSpPr>
          <p:cNvPr id="9" name="Group 8">
            <a:extLst>
              <a:ext uri="{FF2B5EF4-FFF2-40B4-BE49-F238E27FC236}">
                <a16:creationId xmlns:a16="http://schemas.microsoft.com/office/drawing/2014/main" id="{CD8E59FE-7BD5-401F-9DB8-FF92A2EC8D0A}"/>
              </a:ext>
            </a:extLst>
          </p:cNvPr>
          <p:cNvGrpSpPr/>
          <p:nvPr userDrawn="1"/>
        </p:nvGrpSpPr>
        <p:grpSpPr>
          <a:xfrm>
            <a:off x="6664434" y="5792340"/>
            <a:ext cx="1070169" cy="1156484"/>
            <a:chOff x="5189188" y="4288203"/>
            <a:chExt cx="637298" cy="688610"/>
          </a:xfrm>
          <a:solidFill>
            <a:schemeClr val="bg1">
              <a:alpha val="20000"/>
            </a:schemeClr>
          </a:solidFill>
        </p:grpSpPr>
        <p:sp>
          <p:nvSpPr>
            <p:cNvPr id="10" name="Freeform 5">
              <a:extLst>
                <a:ext uri="{FF2B5EF4-FFF2-40B4-BE49-F238E27FC236}">
                  <a16:creationId xmlns:a16="http://schemas.microsoft.com/office/drawing/2014/main" id="{6ED8B640-D8E4-44C8-9C96-5AEA3D3F1262}"/>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1" name="Freeform 6">
              <a:extLst>
                <a:ext uri="{FF2B5EF4-FFF2-40B4-BE49-F238E27FC236}">
                  <a16:creationId xmlns:a16="http://schemas.microsoft.com/office/drawing/2014/main" id="{BAF7645A-F3CE-42CE-8CA1-5BF47328C188}"/>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2" name="Freeform 7">
              <a:extLst>
                <a:ext uri="{FF2B5EF4-FFF2-40B4-BE49-F238E27FC236}">
                  <a16:creationId xmlns:a16="http://schemas.microsoft.com/office/drawing/2014/main" id="{2CB853C1-9F12-41D5-995E-F83B5F686F98}"/>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3" name="Freeform 8">
              <a:extLst>
                <a:ext uri="{FF2B5EF4-FFF2-40B4-BE49-F238E27FC236}">
                  <a16:creationId xmlns:a16="http://schemas.microsoft.com/office/drawing/2014/main" id="{E9D10561-70DE-47E7-8BA7-EBD0108FCC4E}"/>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14" name="Group 13">
            <a:extLst>
              <a:ext uri="{FF2B5EF4-FFF2-40B4-BE49-F238E27FC236}">
                <a16:creationId xmlns:a16="http://schemas.microsoft.com/office/drawing/2014/main" id="{1D9AAF12-4D58-422A-9C3A-AF10A35D5791}"/>
              </a:ext>
            </a:extLst>
          </p:cNvPr>
          <p:cNvGrpSpPr/>
          <p:nvPr userDrawn="1"/>
        </p:nvGrpSpPr>
        <p:grpSpPr>
          <a:xfrm>
            <a:off x="6880911" y="5056345"/>
            <a:ext cx="637215" cy="688610"/>
            <a:chOff x="5189188" y="4288203"/>
            <a:chExt cx="637298" cy="688610"/>
          </a:xfrm>
          <a:solidFill>
            <a:schemeClr val="bg1">
              <a:alpha val="10000"/>
            </a:schemeClr>
          </a:solidFill>
        </p:grpSpPr>
        <p:sp>
          <p:nvSpPr>
            <p:cNvPr id="15" name="Freeform 11">
              <a:extLst>
                <a:ext uri="{FF2B5EF4-FFF2-40B4-BE49-F238E27FC236}">
                  <a16:creationId xmlns:a16="http://schemas.microsoft.com/office/drawing/2014/main" id="{14C105B8-9B18-4C1A-B16A-38D3A38EDAE6}"/>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6" name="Freeform 12">
              <a:extLst>
                <a:ext uri="{FF2B5EF4-FFF2-40B4-BE49-F238E27FC236}">
                  <a16:creationId xmlns:a16="http://schemas.microsoft.com/office/drawing/2014/main" id="{BF2BEF0A-0C9C-476E-83C1-EC0A13DC1C30}"/>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7" name="Freeform 13">
              <a:extLst>
                <a:ext uri="{FF2B5EF4-FFF2-40B4-BE49-F238E27FC236}">
                  <a16:creationId xmlns:a16="http://schemas.microsoft.com/office/drawing/2014/main" id="{362C25A9-C52D-45D4-88E8-3657613A7BDE}"/>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8" name="Freeform 14">
              <a:extLst>
                <a:ext uri="{FF2B5EF4-FFF2-40B4-BE49-F238E27FC236}">
                  <a16:creationId xmlns:a16="http://schemas.microsoft.com/office/drawing/2014/main" id="{51835305-7AA1-47E8-A92B-C245C482E0ED}"/>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19" name="Group 18">
            <a:extLst>
              <a:ext uri="{FF2B5EF4-FFF2-40B4-BE49-F238E27FC236}">
                <a16:creationId xmlns:a16="http://schemas.microsoft.com/office/drawing/2014/main" id="{432C1F84-6D35-475A-8F63-CB250CA5FC87}"/>
              </a:ext>
            </a:extLst>
          </p:cNvPr>
          <p:cNvGrpSpPr/>
          <p:nvPr userDrawn="1"/>
        </p:nvGrpSpPr>
        <p:grpSpPr>
          <a:xfrm>
            <a:off x="6515053" y="3691047"/>
            <a:ext cx="1368928" cy="1479340"/>
            <a:chOff x="5189188" y="4288203"/>
            <a:chExt cx="637298" cy="688610"/>
          </a:xfrm>
          <a:solidFill>
            <a:schemeClr val="bg1">
              <a:alpha val="20000"/>
            </a:schemeClr>
          </a:solidFill>
        </p:grpSpPr>
        <p:sp>
          <p:nvSpPr>
            <p:cNvPr id="20" name="Freeform 16">
              <a:extLst>
                <a:ext uri="{FF2B5EF4-FFF2-40B4-BE49-F238E27FC236}">
                  <a16:creationId xmlns:a16="http://schemas.microsoft.com/office/drawing/2014/main" id="{D6561137-8A38-41EC-976A-E85049809662}"/>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1" name="Freeform 17">
              <a:extLst>
                <a:ext uri="{FF2B5EF4-FFF2-40B4-BE49-F238E27FC236}">
                  <a16:creationId xmlns:a16="http://schemas.microsoft.com/office/drawing/2014/main" id="{4BBE8986-6093-45B2-81D7-07C968536733}"/>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2" name="Freeform 18">
              <a:extLst>
                <a:ext uri="{FF2B5EF4-FFF2-40B4-BE49-F238E27FC236}">
                  <a16:creationId xmlns:a16="http://schemas.microsoft.com/office/drawing/2014/main" id="{0AD8BBA1-D314-4B59-9E69-8E597B105CAA}"/>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3" name="Freeform 19">
              <a:extLst>
                <a:ext uri="{FF2B5EF4-FFF2-40B4-BE49-F238E27FC236}">
                  <a16:creationId xmlns:a16="http://schemas.microsoft.com/office/drawing/2014/main" id="{380B24EE-7B97-49C2-919E-672EB2A86DE9}"/>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24" name="Group 23">
            <a:extLst>
              <a:ext uri="{FF2B5EF4-FFF2-40B4-BE49-F238E27FC236}">
                <a16:creationId xmlns:a16="http://schemas.microsoft.com/office/drawing/2014/main" id="{DC2B3D24-6BAB-4960-812D-A23D97178B33}"/>
              </a:ext>
            </a:extLst>
          </p:cNvPr>
          <p:cNvGrpSpPr/>
          <p:nvPr userDrawn="1"/>
        </p:nvGrpSpPr>
        <p:grpSpPr>
          <a:xfrm>
            <a:off x="6880911" y="3116479"/>
            <a:ext cx="637215" cy="688610"/>
            <a:chOff x="5189188" y="4288203"/>
            <a:chExt cx="637298" cy="688610"/>
          </a:xfrm>
          <a:solidFill>
            <a:schemeClr val="bg1">
              <a:alpha val="5000"/>
            </a:schemeClr>
          </a:solidFill>
        </p:grpSpPr>
        <p:sp>
          <p:nvSpPr>
            <p:cNvPr id="25" name="Freeform 21">
              <a:extLst>
                <a:ext uri="{FF2B5EF4-FFF2-40B4-BE49-F238E27FC236}">
                  <a16:creationId xmlns:a16="http://schemas.microsoft.com/office/drawing/2014/main" id="{C47DCABB-ABB8-491D-82BA-EA01D87CDA40}"/>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6" name="Freeform 22">
              <a:extLst>
                <a:ext uri="{FF2B5EF4-FFF2-40B4-BE49-F238E27FC236}">
                  <a16:creationId xmlns:a16="http://schemas.microsoft.com/office/drawing/2014/main" id="{8A54CE14-883E-4DC4-9DA2-A69492997756}"/>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7" name="Freeform 23">
              <a:extLst>
                <a:ext uri="{FF2B5EF4-FFF2-40B4-BE49-F238E27FC236}">
                  <a16:creationId xmlns:a16="http://schemas.microsoft.com/office/drawing/2014/main" id="{FDE91BD0-DDC0-44DB-8513-18439DCD0AA5}"/>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8" name="Freeform 24">
              <a:extLst>
                <a:ext uri="{FF2B5EF4-FFF2-40B4-BE49-F238E27FC236}">
                  <a16:creationId xmlns:a16="http://schemas.microsoft.com/office/drawing/2014/main" id="{C218C9BB-C3F2-4739-B94F-B0AD92017885}"/>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29" name="Group 28">
            <a:extLst>
              <a:ext uri="{FF2B5EF4-FFF2-40B4-BE49-F238E27FC236}">
                <a16:creationId xmlns:a16="http://schemas.microsoft.com/office/drawing/2014/main" id="{ABAA146C-534E-47ED-B472-50EF051DE222}"/>
              </a:ext>
            </a:extLst>
          </p:cNvPr>
          <p:cNvGrpSpPr/>
          <p:nvPr userDrawn="1"/>
        </p:nvGrpSpPr>
        <p:grpSpPr>
          <a:xfrm>
            <a:off x="6534908" y="1772636"/>
            <a:ext cx="1329221" cy="1436430"/>
            <a:chOff x="5189188" y="4288203"/>
            <a:chExt cx="637298" cy="688610"/>
          </a:xfrm>
          <a:solidFill>
            <a:schemeClr val="bg1">
              <a:alpha val="40000"/>
            </a:schemeClr>
          </a:solidFill>
        </p:grpSpPr>
        <p:sp>
          <p:nvSpPr>
            <p:cNvPr id="30" name="Freeform 26">
              <a:extLst>
                <a:ext uri="{FF2B5EF4-FFF2-40B4-BE49-F238E27FC236}">
                  <a16:creationId xmlns:a16="http://schemas.microsoft.com/office/drawing/2014/main" id="{4421341F-01F0-4184-B45F-35D0749234C1}"/>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1" name="Freeform 27">
              <a:extLst>
                <a:ext uri="{FF2B5EF4-FFF2-40B4-BE49-F238E27FC236}">
                  <a16:creationId xmlns:a16="http://schemas.microsoft.com/office/drawing/2014/main" id="{1F72944E-2AF1-44AE-BEA9-085C6BE0AE79}"/>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2" name="Freeform 28">
              <a:extLst>
                <a:ext uri="{FF2B5EF4-FFF2-40B4-BE49-F238E27FC236}">
                  <a16:creationId xmlns:a16="http://schemas.microsoft.com/office/drawing/2014/main" id="{25358371-BF2E-4D01-87B4-E906F63A9EB2}"/>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3" name="Freeform 29">
              <a:extLst>
                <a:ext uri="{FF2B5EF4-FFF2-40B4-BE49-F238E27FC236}">
                  <a16:creationId xmlns:a16="http://schemas.microsoft.com/office/drawing/2014/main" id="{0AEDF5CB-F5CA-4565-9618-00F70897602D}"/>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34" name="Group 33">
            <a:extLst>
              <a:ext uri="{FF2B5EF4-FFF2-40B4-BE49-F238E27FC236}">
                <a16:creationId xmlns:a16="http://schemas.microsoft.com/office/drawing/2014/main" id="{204BA37E-2E3C-406B-80B7-82CC4772EA1B}"/>
              </a:ext>
            </a:extLst>
          </p:cNvPr>
          <p:cNvGrpSpPr/>
          <p:nvPr userDrawn="1"/>
        </p:nvGrpSpPr>
        <p:grpSpPr>
          <a:xfrm>
            <a:off x="6880911" y="1176613"/>
            <a:ext cx="637215" cy="688610"/>
            <a:chOff x="5189188" y="4288203"/>
            <a:chExt cx="637298" cy="688610"/>
          </a:xfrm>
          <a:solidFill>
            <a:schemeClr val="bg1">
              <a:alpha val="50000"/>
            </a:schemeClr>
          </a:solidFill>
        </p:grpSpPr>
        <p:sp>
          <p:nvSpPr>
            <p:cNvPr id="35" name="Freeform 31">
              <a:extLst>
                <a:ext uri="{FF2B5EF4-FFF2-40B4-BE49-F238E27FC236}">
                  <a16:creationId xmlns:a16="http://schemas.microsoft.com/office/drawing/2014/main" id="{8AC757C6-17B5-4337-8D1B-8887FFCCC296}"/>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6" name="Freeform 32">
              <a:extLst>
                <a:ext uri="{FF2B5EF4-FFF2-40B4-BE49-F238E27FC236}">
                  <a16:creationId xmlns:a16="http://schemas.microsoft.com/office/drawing/2014/main" id="{42BAF73A-BF13-4B69-8207-2F8A964BDDF4}"/>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7" name="Freeform 33">
              <a:extLst>
                <a:ext uri="{FF2B5EF4-FFF2-40B4-BE49-F238E27FC236}">
                  <a16:creationId xmlns:a16="http://schemas.microsoft.com/office/drawing/2014/main" id="{FA24DB00-C7B5-452F-B3F8-6B756667DDD3}"/>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8" name="Freeform 34">
              <a:extLst>
                <a:ext uri="{FF2B5EF4-FFF2-40B4-BE49-F238E27FC236}">
                  <a16:creationId xmlns:a16="http://schemas.microsoft.com/office/drawing/2014/main" id="{184DA370-F93E-4550-A94A-5901FC0D412F}"/>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39" name="Group 38">
            <a:extLst>
              <a:ext uri="{FF2B5EF4-FFF2-40B4-BE49-F238E27FC236}">
                <a16:creationId xmlns:a16="http://schemas.microsoft.com/office/drawing/2014/main" id="{6A5ED0FE-FE6A-4FDB-B7CC-34DC1A9145AF}"/>
              </a:ext>
            </a:extLst>
          </p:cNvPr>
          <p:cNvGrpSpPr/>
          <p:nvPr userDrawn="1"/>
        </p:nvGrpSpPr>
        <p:grpSpPr>
          <a:xfrm>
            <a:off x="6689657" y="0"/>
            <a:ext cx="1019723" cy="1101970"/>
            <a:chOff x="5189188" y="4288203"/>
            <a:chExt cx="637298" cy="688610"/>
          </a:xfrm>
          <a:solidFill>
            <a:schemeClr val="bg1">
              <a:alpha val="10000"/>
            </a:schemeClr>
          </a:solidFill>
        </p:grpSpPr>
        <p:sp>
          <p:nvSpPr>
            <p:cNvPr id="40" name="Freeform 36">
              <a:extLst>
                <a:ext uri="{FF2B5EF4-FFF2-40B4-BE49-F238E27FC236}">
                  <a16:creationId xmlns:a16="http://schemas.microsoft.com/office/drawing/2014/main" id="{CD8217F8-75BD-4515-919A-BF723B32358C}"/>
                </a:ext>
              </a:extLst>
            </p:cNvPr>
            <p:cNvSpPr/>
            <p:nvPr/>
          </p:nvSpPr>
          <p:spPr>
            <a:xfrm flipV="1">
              <a:off x="5318888" y="4427198"/>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41" name="Freeform 37">
              <a:extLst>
                <a:ext uri="{FF2B5EF4-FFF2-40B4-BE49-F238E27FC236}">
                  <a16:creationId xmlns:a16="http://schemas.microsoft.com/office/drawing/2014/main" id="{B5A89C35-B13B-4B37-8199-1026CFC1FB61}"/>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42" name="Freeform 38">
              <a:extLst>
                <a:ext uri="{FF2B5EF4-FFF2-40B4-BE49-F238E27FC236}">
                  <a16:creationId xmlns:a16="http://schemas.microsoft.com/office/drawing/2014/main" id="{3D2080B2-A7FD-41DF-8B94-31F18E589A3F}"/>
                </a:ext>
              </a:extLst>
            </p:cNvPr>
            <p:cNvSpPr/>
            <p:nvPr/>
          </p:nvSpPr>
          <p:spPr>
            <a:xfrm flipV="1">
              <a:off x="5527168" y="4651913"/>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43" name="Freeform 39">
              <a:extLst>
                <a:ext uri="{FF2B5EF4-FFF2-40B4-BE49-F238E27FC236}">
                  <a16:creationId xmlns:a16="http://schemas.microsoft.com/office/drawing/2014/main" id="{6B0E00AE-12D0-4A1E-9516-B65DEAF449D4}"/>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sp>
        <p:nvSpPr>
          <p:cNvPr id="2" name="Title 1">
            <a:extLst>
              <a:ext uri="{FF2B5EF4-FFF2-40B4-BE49-F238E27FC236}">
                <a16:creationId xmlns:a16="http://schemas.microsoft.com/office/drawing/2014/main" id="{1CFBAB44-C46A-4C81-ABAE-8EBAB9EE4D9A}"/>
              </a:ext>
            </a:extLst>
          </p:cNvPr>
          <p:cNvSpPr>
            <a:spLocks noGrp="1"/>
          </p:cNvSpPr>
          <p:nvPr>
            <p:ph type="ctrTitle" hasCustomPrompt="1"/>
          </p:nvPr>
        </p:nvSpPr>
        <p:spPr>
          <a:xfrm>
            <a:off x="7592867" y="2464903"/>
            <a:ext cx="4591295" cy="1928197"/>
          </a:xfrm>
        </p:spPr>
        <p:txBody>
          <a:bodyPr anchor="ctr">
            <a:normAutofit/>
          </a:bodyPr>
          <a:lstStyle>
            <a:lvl1pPr algn="ctr">
              <a:defRPr sz="3200">
                <a:solidFill>
                  <a:schemeClr val="bg1"/>
                </a:solidFill>
              </a:defRPr>
            </a:lvl1pPr>
          </a:lstStyle>
          <a:p>
            <a:r>
              <a:rPr lang="en-GB" dirty="0"/>
              <a:t>Insert Text Here</a:t>
            </a:r>
          </a:p>
        </p:txBody>
      </p:sp>
    </p:spTree>
    <p:extLst>
      <p:ext uri="{BB962C8B-B14F-4D97-AF65-F5344CB8AC3E}">
        <p14:creationId xmlns:p14="http://schemas.microsoft.com/office/powerpoint/2010/main" val="2233306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egue">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CB8FA1F-8BFE-4EB9-8129-CA0C13A6E0DB}"/>
              </a:ext>
            </a:extLst>
          </p:cNvPr>
          <p:cNvSpPr/>
          <p:nvPr userDrawn="1"/>
        </p:nvSpPr>
        <p:spPr>
          <a:xfrm>
            <a:off x="1" y="0"/>
            <a:ext cx="8705850" cy="6858000"/>
          </a:xfrm>
          <a:prstGeom prst="rect">
            <a:avLst/>
          </a:prstGeom>
          <a:blipFill>
            <a:blip r:embed="rId2"/>
            <a:srcRect/>
            <a:stretch>
              <a:fillRect l="-43675" t="-20209" r="-2313" b="-27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8" name="Rectangle 7">
            <a:extLst>
              <a:ext uri="{FF2B5EF4-FFF2-40B4-BE49-F238E27FC236}">
                <a16:creationId xmlns:a16="http://schemas.microsoft.com/office/drawing/2014/main" id="{097DF288-0DE8-4E5E-B0FA-1042B3FCC8AD}"/>
              </a:ext>
            </a:extLst>
          </p:cNvPr>
          <p:cNvSpPr/>
          <p:nvPr userDrawn="1"/>
        </p:nvSpPr>
        <p:spPr>
          <a:xfrm>
            <a:off x="4068683" y="0"/>
            <a:ext cx="8122527" cy="6858000"/>
          </a:xfrm>
          <a:prstGeom prst="rect">
            <a:avLst/>
          </a:prstGeom>
          <a:gradFill>
            <a:gsLst>
              <a:gs pos="48000">
                <a:schemeClr val="accent1"/>
              </a:gs>
              <a:gs pos="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Lato"/>
            </a:endParaRPr>
          </a:p>
        </p:txBody>
      </p:sp>
      <p:grpSp>
        <p:nvGrpSpPr>
          <p:cNvPr id="9" name="Group 8">
            <a:extLst>
              <a:ext uri="{FF2B5EF4-FFF2-40B4-BE49-F238E27FC236}">
                <a16:creationId xmlns:a16="http://schemas.microsoft.com/office/drawing/2014/main" id="{CD8E59FE-7BD5-401F-9DB8-FF92A2EC8D0A}"/>
              </a:ext>
            </a:extLst>
          </p:cNvPr>
          <p:cNvGrpSpPr/>
          <p:nvPr userDrawn="1"/>
        </p:nvGrpSpPr>
        <p:grpSpPr>
          <a:xfrm>
            <a:off x="6664434" y="5792340"/>
            <a:ext cx="1070169" cy="1156484"/>
            <a:chOff x="5189188" y="4288203"/>
            <a:chExt cx="637298" cy="688610"/>
          </a:xfrm>
          <a:solidFill>
            <a:schemeClr val="bg1">
              <a:alpha val="20000"/>
            </a:schemeClr>
          </a:solidFill>
        </p:grpSpPr>
        <p:sp>
          <p:nvSpPr>
            <p:cNvPr id="10" name="Freeform 5">
              <a:extLst>
                <a:ext uri="{FF2B5EF4-FFF2-40B4-BE49-F238E27FC236}">
                  <a16:creationId xmlns:a16="http://schemas.microsoft.com/office/drawing/2014/main" id="{6ED8B640-D8E4-44C8-9C96-5AEA3D3F1262}"/>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1" name="Freeform 6">
              <a:extLst>
                <a:ext uri="{FF2B5EF4-FFF2-40B4-BE49-F238E27FC236}">
                  <a16:creationId xmlns:a16="http://schemas.microsoft.com/office/drawing/2014/main" id="{BAF7645A-F3CE-42CE-8CA1-5BF47328C188}"/>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2" name="Freeform 7">
              <a:extLst>
                <a:ext uri="{FF2B5EF4-FFF2-40B4-BE49-F238E27FC236}">
                  <a16:creationId xmlns:a16="http://schemas.microsoft.com/office/drawing/2014/main" id="{2CB853C1-9F12-41D5-995E-F83B5F686F98}"/>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3" name="Freeform 8">
              <a:extLst>
                <a:ext uri="{FF2B5EF4-FFF2-40B4-BE49-F238E27FC236}">
                  <a16:creationId xmlns:a16="http://schemas.microsoft.com/office/drawing/2014/main" id="{E9D10561-70DE-47E7-8BA7-EBD0108FCC4E}"/>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14" name="Group 13">
            <a:extLst>
              <a:ext uri="{FF2B5EF4-FFF2-40B4-BE49-F238E27FC236}">
                <a16:creationId xmlns:a16="http://schemas.microsoft.com/office/drawing/2014/main" id="{1D9AAF12-4D58-422A-9C3A-AF10A35D5791}"/>
              </a:ext>
            </a:extLst>
          </p:cNvPr>
          <p:cNvGrpSpPr/>
          <p:nvPr userDrawn="1"/>
        </p:nvGrpSpPr>
        <p:grpSpPr>
          <a:xfrm>
            <a:off x="6880911" y="5056345"/>
            <a:ext cx="637215" cy="688610"/>
            <a:chOff x="5189188" y="4288203"/>
            <a:chExt cx="637298" cy="688610"/>
          </a:xfrm>
          <a:solidFill>
            <a:schemeClr val="bg1">
              <a:alpha val="10000"/>
            </a:schemeClr>
          </a:solidFill>
        </p:grpSpPr>
        <p:sp>
          <p:nvSpPr>
            <p:cNvPr id="15" name="Freeform 11">
              <a:extLst>
                <a:ext uri="{FF2B5EF4-FFF2-40B4-BE49-F238E27FC236}">
                  <a16:creationId xmlns:a16="http://schemas.microsoft.com/office/drawing/2014/main" id="{14C105B8-9B18-4C1A-B16A-38D3A38EDAE6}"/>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6" name="Freeform 12">
              <a:extLst>
                <a:ext uri="{FF2B5EF4-FFF2-40B4-BE49-F238E27FC236}">
                  <a16:creationId xmlns:a16="http://schemas.microsoft.com/office/drawing/2014/main" id="{BF2BEF0A-0C9C-476E-83C1-EC0A13DC1C30}"/>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7" name="Freeform 13">
              <a:extLst>
                <a:ext uri="{FF2B5EF4-FFF2-40B4-BE49-F238E27FC236}">
                  <a16:creationId xmlns:a16="http://schemas.microsoft.com/office/drawing/2014/main" id="{362C25A9-C52D-45D4-88E8-3657613A7BDE}"/>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18" name="Freeform 14">
              <a:extLst>
                <a:ext uri="{FF2B5EF4-FFF2-40B4-BE49-F238E27FC236}">
                  <a16:creationId xmlns:a16="http://schemas.microsoft.com/office/drawing/2014/main" id="{51835305-7AA1-47E8-A92B-C245C482E0ED}"/>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19" name="Group 18">
            <a:extLst>
              <a:ext uri="{FF2B5EF4-FFF2-40B4-BE49-F238E27FC236}">
                <a16:creationId xmlns:a16="http://schemas.microsoft.com/office/drawing/2014/main" id="{432C1F84-6D35-475A-8F63-CB250CA5FC87}"/>
              </a:ext>
            </a:extLst>
          </p:cNvPr>
          <p:cNvGrpSpPr/>
          <p:nvPr userDrawn="1"/>
        </p:nvGrpSpPr>
        <p:grpSpPr>
          <a:xfrm>
            <a:off x="6515053" y="3691047"/>
            <a:ext cx="1368928" cy="1479340"/>
            <a:chOff x="5189188" y="4288203"/>
            <a:chExt cx="637298" cy="688610"/>
          </a:xfrm>
          <a:solidFill>
            <a:schemeClr val="bg1">
              <a:alpha val="20000"/>
            </a:schemeClr>
          </a:solidFill>
        </p:grpSpPr>
        <p:sp>
          <p:nvSpPr>
            <p:cNvPr id="20" name="Freeform 16">
              <a:extLst>
                <a:ext uri="{FF2B5EF4-FFF2-40B4-BE49-F238E27FC236}">
                  <a16:creationId xmlns:a16="http://schemas.microsoft.com/office/drawing/2014/main" id="{D6561137-8A38-41EC-976A-E85049809662}"/>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1" name="Freeform 17">
              <a:extLst>
                <a:ext uri="{FF2B5EF4-FFF2-40B4-BE49-F238E27FC236}">
                  <a16:creationId xmlns:a16="http://schemas.microsoft.com/office/drawing/2014/main" id="{4BBE8986-6093-45B2-81D7-07C968536733}"/>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2" name="Freeform 18">
              <a:extLst>
                <a:ext uri="{FF2B5EF4-FFF2-40B4-BE49-F238E27FC236}">
                  <a16:creationId xmlns:a16="http://schemas.microsoft.com/office/drawing/2014/main" id="{0AD8BBA1-D314-4B59-9E69-8E597B105CAA}"/>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3" name="Freeform 19">
              <a:extLst>
                <a:ext uri="{FF2B5EF4-FFF2-40B4-BE49-F238E27FC236}">
                  <a16:creationId xmlns:a16="http://schemas.microsoft.com/office/drawing/2014/main" id="{380B24EE-7B97-49C2-919E-672EB2A86DE9}"/>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24" name="Group 23">
            <a:extLst>
              <a:ext uri="{FF2B5EF4-FFF2-40B4-BE49-F238E27FC236}">
                <a16:creationId xmlns:a16="http://schemas.microsoft.com/office/drawing/2014/main" id="{DC2B3D24-6BAB-4960-812D-A23D97178B33}"/>
              </a:ext>
            </a:extLst>
          </p:cNvPr>
          <p:cNvGrpSpPr/>
          <p:nvPr userDrawn="1"/>
        </p:nvGrpSpPr>
        <p:grpSpPr>
          <a:xfrm>
            <a:off x="6880911" y="3116479"/>
            <a:ext cx="637215" cy="688610"/>
            <a:chOff x="5189188" y="4288203"/>
            <a:chExt cx="637298" cy="688610"/>
          </a:xfrm>
          <a:solidFill>
            <a:schemeClr val="bg1">
              <a:alpha val="5000"/>
            </a:schemeClr>
          </a:solidFill>
        </p:grpSpPr>
        <p:sp>
          <p:nvSpPr>
            <p:cNvPr id="25" name="Freeform 21">
              <a:extLst>
                <a:ext uri="{FF2B5EF4-FFF2-40B4-BE49-F238E27FC236}">
                  <a16:creationId xmlns:a16="http://schemas.microsoft.com/office/drawing/2014/main" id="{C47DCABB-ABB8-491D-82BA-EA01D87CDA40}"/>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6" name="Freeform 22">
              <a:extLst>
                <a:ext uri="{FF2B5EF4-FFF2-40B4-BE49-F238E27FC236}">
                  <a16:creationId xmlns:a16="http://schemas.microsoft.com/office/drawing/2014/main" id="{8A54CE14-883E-4DC4-9DA2-A69492997756}"/>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7" name="Freeform 23">
              <a:extLst>
                <a:ext uri="{FF2B5EF4-FFF2-40B4-BE49-F238E27FC236}">
                  <a16:creationId xmlns:a16="http://schemas.microsoft.com/office/drawing/2014/main" id="{FDE91BD0-DDC0-44DB-8513-18439DCD0AA5}"/>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28" name="Freeform 24">
              <a:extLst>
                <a:ext uri="{FF2B5EF4-FFF2-40B4-BE49-F238E27FC236}">
                  <a16:creationId xmlns:a16="http://schemas.microsoft.com/office/drawing/2014/main" id="{C218C9BB-C3F2-4739-B94F-B0AD92017885}"/>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29" name="Group 28">
            <a:extLst>
              <a:ext uri="{FF2B5EF4-FFF2-40B4-BE49-F238E27FC236}">
                <a16:creationId xmlns:a16="http://schemas.microsoft.com/office/drawing/2014/main" id="{ABAA146C-534E-47ED-B472-50EF051DE222}"/>
              </a:ext>
            </a:extLst>
          </p:cNvPr>
          <p:cNvGrpSpPr/>
          <p:nvPr userDrawn="1"/>
        </p:nvGrpSpPr>
        <p:grpSpPr>
          <a:xfrm>
            <a:off x="6534908" y="1772636"/>
            <a:ext cx="1329221" cy="1436430"/>
            <a:chOff x="5189188" y="4288203"/>
            <a:chExt cx="637298" cy="688610"/>
          </a:xfrm>
          <a:solidFill>
            <a:schemeClr val="bg1">
              <a:alpha val="40000"/>
            </a:schemeClr>
          </a:solidFill>
        </p:grpSpPr>
        <p:sp>
          <p:nvSpPr>
            <p:cNvPr id="30" name="Freeform 26">
              <a:extLst>
                <a:ext uri="{FF2B5EF4-FFF2-40B4-BE49-F238E27FC236}">
                  <a16:creationId xmlns:a16="http://schemas.microsoft.com/office/drawing/2014/main" id="{4421341F-01F0-4184-B45F-35D0749234C1}"/>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1" name="Freeform 27">
              <a:extLst>
                <a:ext uri="{FF2B5EF4-FFF2-40B4-BE49-F238E27FC236}">
                  <a16:creationId xmlns:a16="http://schemas.microsoft.com/office/drawing/2014/main" id="{1F72944E-2AF1-44AE-BEA9-085C6BE0AE79}"/>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2" name="Freeform 28">
              <a:extLst>
                <a:ext uri="{FF2B5EF4-FFF2-40B4-BE49-F238E27FC236}">
                  <a16:creationId xmlns:a16="http://schemas.microsoft.com/office/drawing/2014/main" id="{25358371-BF2E-4D01-87B4-E906F63A9EB2}"/>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3" name="Freeform 29">
              <a:extLst>
                <a:ext uri="{FF2B5EF4-FFF2-40B4-BE49-F238E27FC236}">
                  <a16:creationId xmlns:a16="http://schemas.microsoft.com/office/drawing/2014/main" id="{0AEDF5CB-F5CA-4565-9618-00F70897602D}"/>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34" name="Group 33">
            <a:extLst>
              <a:ext uri="{FF2B5EF4-FFF2-40B4-BE49-F238E27FC236}">
                <a16:creationId xmlns:a16="http://schemas.microsoft.com/office/drawing/2014/main" id="{204BA37E-2E3C-406B-80B7-82CC4772EA1B}"/>
              </a:ext>
            </a:extLst>
          </p:cNvPr>
          <p:cNvGrpSpPr/>
          <p:nvPr userDrawn="1"/>
        </p:nvGrpSpPr>
        <p:grpSpPr>
          <a:xfrm>
            <a:off x="6880911" y="1176613"/>
            <a:ext cx="637215" cy="688610"/>
            <a:chOff x="5189188" y="4288203"/>
            <a:chExt cx="637298" cy="688610"/>
          </a:xfrm>
          <a:solidFill>
            <a:schemeClr val="bg1">
              <a:alpha val="50000"/>
            </a:schemeClr>
          </a:solidFill>
        </p:grpSpPr>
        <p:sp>
          <p:nvSpPr>
            <p:cNvPr id="35" name="Freeform 31">
              <a:extLst>
                <a:ext uri="{FF2B5EF4-FFF2-40B4-BE49-F238E27FC236}">
                  <a16:creationId xmlns:a16="http://schemas.microsoft.com/office/drawing/2014/main" id="{8AC757C6-17B5-4337-8D1B-8887FFCCC296}"/>
                </a:ext>
              </a:extLst>
            </p:cNvPr>
            <p:cNvSpPr/>
            <p:nvPr/>
          </p:nvSpPr>
          <p:spPr>
            <a:xfrm flipV="1">
              <a:off x="5319078" y="4428530"/>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6" name="Freeform 32">
              <a:extLst>
                <a:ext uri="{FF2B5EF4-FFF2-40B4-BE49-F238E27FC236}">
                  <a16:creationId xmlns:a16="http://schemas.microsoft.com/office/drawing/2014/main" id="{42BAF73A-BF13-4B69-8207-2F8A964BDDF4}"/>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7" name="Freeform 33">
              <a:extLst>
                <a:ext uri="{FF2B5EF4-FFF2-40B4-BE49-F238E27FC236}">
                  <a16:creationId xmlns:a16="http://schemas.microsoft.com/office/drawing/2014/main" id="{FA24DB00-C7B5-452F-B3F8-6B756667DDD3}"/>
                </a:ext>
              </a:extLst>
            </p:cNvPr>
            <p:cNvSpPr/>
            <p:nvPr/>
          </p:nvSpPr>
          <p:spPr>
            <a:xfrm flipV="1">
              <a:off x="5519809" y="4645494"/>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38" name="Freeform 34">
              <a:extLst>
                <a:ext uri="{FF2B5EF4-FFF2-40B4-BE49-F238E27FC236}">
                  <a16:creationId xmlns:a16="http://schemas.microsoft.com/office/drawing/2014/main" id="{184DA370-F93E-4550-A94A-5901FC0D412F}"/>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grpSp>
        <p:nvGrpSpPr>
          <p:cNvPr id="39" name="Group 38">
            <a:extLst>
              <a:ext uri="{FF2B5EF4-FFF2-40B4-BE49-F238E27FC236}">
                <a16:creationId xmlns:a16="http://schemas.microsoft.com/office/drawing/2014/main" id="{6A5ED0FE-FE6A-4FDB-B7CC-34DC1A9145AF}"/>
              </a:ext>
            </a:extLst>
          </p:cNvPr>
          <p:cNvGrpSpPr/>
          <p:nvPr userDrawn="1"/>
        </p:nvGrpSpPr>
        <p:grpSpPr>
          <a:xfrm>
            <a:off x="6689657" y="0"/>
            <a:ext cx="1019723" cy="1101970"/>
            <a:chOff x="5189188" y="4288203"/>
            <a:chExt cx="637298" cy="688610"/>
          </a:xfrm>
          <a:solidFill>
            <a:schemeClr val="bg1">
              <a:alpha val="10000"/>
            </a:schemeClr>
          </a:solidFill>
        </p:grpSpPr>
        <p:sp>
          <p:nvSpPr>
            <p:cNvPr id="40" name="Freeform 36">
              <a:extLst>
                <a:ext uri="{FF2B5EF4-FFF2-40B4-BE49-F238E27FC236}">
                  <a16:creationId xmlns:a16="http://schemas.microsoft.com/office/drawing/2014/main" id="{CD8217F8-75BD-4515-919A-BF723B32358C}"/>
                </a:ext>
              </a:extLst>
            </p:cNvPr>
            <p:cNvSpPr/>
            <p:nvPr/>
          </p:nvSpPr>
          <p:spPr>
            <a:xfrm flipV="1">
              <a:off x="5318888" y="4427198"/>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41" name="Freeform 37">
              <a:extLst>
                <a:ext uri="{FF2B5EF4-FFF2-40B4-BE49-F238E27FC236}">
                  <a16:creationId xmlns:a16="http://schemas.microsoft.com/office/drawing/2014/main" id="{B5A89C35-B13B-4B37-8199-1026CFC1FB61}"/>
                </a:ext>
              </a:extLst>
            </p:cNvPr>
            <p:cNvSpPr/>
            <p:nvPr/>
          </p:nvSpPr>
          <p:spPr>
            <a:xfrm flipH="1" flipV="1">
              <a:off x="5519809" y="4288203"/>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42" name="Freeform 38">
              <a:extLst>
                <a:ext uri="{FF2B5EF4-FFF2-40B4-BE49-F238E27FC236}">
                  <a16:creationId xmlns:a16="http://schemas.microsoft.com/office/drawing/2014/main" id="{3D2080B2-A7FD-41DF-8B94-31F18E589A3F}"/>
                </a:ext>
              </a:extLst>
            </p:cNvPr>
            <p:cNvSpPr/>
            <p:nvPr/>
          </p:nvSpPr>
          <p:spPr>
            <a:xfrm flipV="1">
              <a:off x="5527168" y="4651913"/>
              <a:ext cx="176787" cy="19099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sp>
          <p:nvSpPr>
            <p:cNvPr id="43" name="Freeform 39">
              <a:extLst>
                <a:ext uri="{FF2B5EF4-FFF2-40B4-BE49-F238E27FC236}">
                  <a16:creationId xmlns:a16="http://schemas.microsoft.com/office/drawing/2014/main" id="{6B0E00AE-12D0-4A1E-9516-B65DEAF449D4}"/>
                </a:ext>
              </a:extLst>
            </p:cNvPr>
            <p:cNvSpPr/>
            <p:nvPr/>
          </p:nvSpPr>
          <p:spPr>
            <a:xfrm flipH="1" flipV="1">
              <a:off x="5189188" y="4645494"/>
              <a:ext cx="306677" cy="331319"/>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Lato"/>
              </a:endParaRPr>
            </a:p>
          </p:txBody>
        </p:sp>
      </p:grpSp>
      <p:sp>
        <p:nvSpPr>
          <p:cNvPr id="2" name="Title 1">
            <a:extLst>
              <a:ext uri="{FF2B5EF4-FFF2-40B4-BE49-F238E27FC236}">
                <a16:creationId xmlns:a16="http://schemas.microsoft.com/office/drawing/2014/main" id="{1CFBAB44-C46A-4C81-ABAE-8EBAB9EE4D9A}"/>
              </a:ext>
            </a:extLst>
          </p:cNvPr>
          <p:cNvSpPr>
            <a:spLocks noGrp="1"/>
          </p:cNvSpPr>
          <p:nvPr>
            <p:ph type="ctrTitle" hasCustomPrompt="1"/>
          </p:nvPr>
        </p:nvSpPr>
        <p:spPr>
          <a:xfrm>
            <a:off x="7592867" y="2464903"/>
            <a:ext cx="4591295" cy="1928197"/>
          </a:xfrm>
        </p:spPr>
        <p:txBody>
          <a:bodyPr anchor="ctr">
            <a:normAutofit/>
          </a:bodyPr>
          <a:lstStyle>
            <a:lvl1pPr algn="ctr">
              <a:defRPr sz="3200">
                <a:solidFill>
                  <a:schemeClr val="bg1"/>
                </a:solidFill>
              </a:defRPr>
            </a:lvl1pPr>
          </a:lstStyle>
          <a:p>
            <a:r>
              <a:rPr lang="en-GB" dirty="0"/>
              <a:t>Insert Text Here</a:t>
            </a:r>
          </a:p>
        </p:txBody>
      </p:sp>
    </p:spTree>
    <p:extLst>
      <p:ext uri="{BB962C8B-B14F-4D97-AF65-F5344CB8AC3E}">
        <p14:creationId xmlns:p14="http://schemas.microsoft.com/office/powerpoint/2010/main" val="336327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0"/>
            <a:ext cx="12192000" cy="6858000"/>
          </a:xfrm>
          <a:prstGeom prst="rect">
            <a:avLst/>
          </a:prstGeom>
          <a:blipFill>
            <a:blip r:embed="rId17">
              <a:extLst>
                <a:ext uri="{BEBA8EAE-BF5A-486C-A8C5-ECC9F3942E4B}">
                  <a14:imgProps xmlns:a14="http://schemas.microsoft.com/office/drawing/2010/main">
                    <a14:imgLayer r:embed="rId18">
                      <a14:imgEffect>
                        <a14:saturation sat="0"/>
                      </a14:imgEffect>
                      <a14:imgEffect>
                        <a14:brightnessContrast bright="19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Rectangle 7"/>
          <p:cNvSpPr/>
          <p:nvPr/>
        </p:nvSpPr>
        <p:spPr>
          <a:xfrm>
            <a:off x="-1" y="0"/>
            <a:ext cx="12192001" cy="6858000"/>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n-lt"/>
            </a:endParaRPr>
          </a:p>
        </p:txBody>
      </p:sp>
      <p:sp>
        <p:nvSpPr>
          <p:cNvPr id="11" name="Round Diagonal Corner Rectangle 10"/>
          <p:cNvSpPr/>
          <p:nvPr userDrawn="1"/>
        </p:nvSpPr>
        <p:spPr>
          <a:xfrm flipH="1">
            <a:off x="8246" y="0"/>
            <a:ext cx="12175507" cy="942972"/>
          </a:xfrm>
          <a:prstGeom prst="round2DiagRect">
            <a:avLst>
              <a:gd name="adj1" fmla="val 33196"/>
              <a:gd name="adj2" fmla="val 0"/>
            </a:avLst>
          </a:prstGeom>
          <a:solidFill>
            <a:schemeClr val="bg1"/>
          </a:solidFill>
          <a:ln>
            <a:noFill/>
          </a:ln>
          <a:effectLst>
            <a:outerShdw blurRad="495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p>
        </p:txBody>
      </p:sp>
      <p:sp>
        <p:nvSpPr>
          <p:cNvPr id="2" name="Title Placeholder 1"/>
          <p:cNvSpPr>
            <a:spLocks noGrp="1"/>
          </p:cNvSpPr>
          <p:nvPr>
            <p:ph type="title"/>
          </p:nvPr>
        </p:nvSpPr>
        <p:spPr>
          <a:xfrm>
            <a:off x="262431" y="64800"/>
            <a:ext cx="11319970" cy="806400"/>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9" name="Picture 8">
            <a:extLst>
              <a:ext uri="{FF2B5EF4-FFF2-40B4-BE49-F238E27FC236}">
                <a16:creationId xmlns:a16="http://schemas.microsoft.com/office/drawing/2014/main" id="{CA14087C-DCE8-45B4-A407-9106620729DA}"/>
              </a:ext>
            </a:extLst>
          </p:cNvPr>
          <p:cNvPicPr>
            <a:picLocks noChangeAspect="1"/>
          </p:cNvPicPr>
          <p:nvPr userDrawn="1"/>
        </p:nvPicPr>
        <p:blipFill>
          <a:blip r:embed="rId19"/>
          <a:stretch>
            <a:fillRect/>
          </a:stretch>
        </p:blipFill>
        <p:spPr>
          <a:xfrm>
            <a:off x="10881060" y="148046"/>
            <a:ext cx="883537" cy="620752"/>
          </a:xfrm>
          <a:prstGeom prst="rect">
            <a:avLst/>
          </a:prstGeom>
        </p:spPr>
      </p:pic>
    </p:spTree>
    <p:extLst>
      <p:ext uri="{BB962C8B-B14F-4D97-AF65-F5344CB8AC3E}">
        <p14:creationId xmlns:p14="http://schemas.microsoft.com/office/powerpoint/2010/main" val="237563475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9" r:id="rId13"/>
    <p:sldLayoutId id="2147483708" r:id="rId14"/>
    <p:sldLayoutId id="2147483710"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2400" b="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22.jpg"/><Relationship Id="rId7" Type="http://schemas.openxmlformats.org/officeDocument/2006/relationships/hyperlink" Target="https://www.flickr.com/photos/free-images-flickr/28424392038"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3.jpg"/><Relationship Id="rId5" Type="http://schemas.openxmlformats.org/officeDocument/2006/relationships/hyperlink" Target="https://creativecommons.org/licenses/by-nc-sa/3.0/" TargetMode="External"/><Relationship Id="rId4" Type="http://schemas.openxmlformats.org/officeDocument/2006/relationships/hyperlink" Target="https://survivinglongdistance.wordpress.com/page/2/"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mindfulnessexercises.com/self-compassion/"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5.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understood.org/en/school-learning/coronavirus-latest-updates" TargetMode="External"/><Relationship Id="rId7" Type="http://schemas.openxmlformats.org/officeDocument/2006/relationships/hyperlink" Target="https://gozen.com/"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s://zenomath.org/" TargetMode="External"/><Relationship Id="rId5" Type="http://schemas.openxmlformats.org/officeDocument/2006/relationships/hyperlink" Target="https://childmind.org/" TargetMode="External"/><Relationship Id="rId4" Type="http://schemas.openxmlformats.org/officeDocument/2006/relationships/hyperlink" Target="https://www.childtrends.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vwhwebinars@verawholehealth.com"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C5304A-61B9-4E81-B1A0-D91D2673CEA6}"/>
              </a:ext>
            </a:extLst>
          </p:cNvPr>
          <p:cNvSpPr>
            <a:spLocks noGrp="1"/>
          </p:cNvSpPr>
          <p:nvPr>
            <p:ph type="ctrTitle" idx="4294967295"/>
          </p:nvPr>
        </p:nvSpPr>
        <p:spPr>
          <a:xfrm>
            <a:off x="6451082" y="1147763"/>
            <a:ext cx="5510212" cy="2889250"/>
          </a:xfrm>
        </p:spPr>
        <p:txBody>
          <a:bodyPr anchor="b">
            <a:noAutofit/>
          </a:bodyPr>
          <a:lstStyle/>
          <a:p>
            <a:pPr algn="ctr"/>
            <a:r>
              <a:rPr lang="en-US" sz="4400" dirty="0">
                <a:solidFill>
                  <a:schemeClr val="bg1"/>
                </a:solidFill>
              </a:rPr>
              <a:t>How to </a:t>
            </a:r>
            <a:br>
              <a:rPr lang="en-US" sz="4400" dirty="0">
                <a:solidFill>
                  <a:schemeClr val="bg1"/>
                </a:solidFill>
              </a:rPr>
            </a:br>
            <a:r>
              <a:rPr lang="en-US" sz="4400" dirty="0">
                <a:solidFill>
                  <a:schemeClr val="bg1"/>
                </a:solidFill>
              </a:rPr>
              <a:t>stay healthy, </a:t>
            </a:r>
            <a:br>
              <a:rPr lang="en-US" sz="4400" dirty="0">
                <a:solidFill>
                  <a:schemeClr val="bg1"/>
                </a:solidFill>
              </a:rPr>
            </a:br>
            <a:r>
              <a:rPr lang="en-US" sz="4400" dirty="0">
                <a:solidFill>
                  <a:schemeClr val="bg1"/>
                </a:solidFill>
              </a:rPr>
              <a:t>cope, and even thrive during a pandemic</a:t>
            </a:r>
          </a:p>
        </p:txBody>
      </p:sp>
      <p:sp>
        <p:nvSpPr>
          <p:cNvPr id="30" name="Freeform: Shape 29">
            <a:extLst>
              <a:ext uri="{FF2B5EF4-FFF2-40B4-BE49-F238E27FC236}">
                <a16:creationId xmlns:a16="http://schemas.microsoft.com/office/drawing/2014/main" id="{29D14F03-6FD9-4B39-8C74-5B71CCE8606E}"/>
              </a:ext>
            </a:extLst>
          </p:cNvPr>
          <p:cNvSpPr/>
          <p:nvPr/>
        </p:nvSpPr>
        <p:spPr>
          <a:xfrm>
            <a:off x="18006" y="0"/>
            <a:ext cx="6535194" cy="6858000"/>
          </a:xfrm>
          <a:custGeom>
            <a:avLst/>
            <a:gdLst>
              <a:gd name="connsiteX0" fmla="*/ 0 w 6535194"/>
              <a:gd name="connsiteY0" fmla="*/ 0 h 6858000"/>
              <a:gd name="connsiteX1" fmla="*/ 5235706 w 6535194"/>
              <a:gd name="connsiteY1" fmla="*/ 0 h 6858000"/>
              <a:gd name="connsiteX2" fmla="*/ 5352703 w 6535194"/>
              <a:gd name="connsiteY2" fmla="*/ 135066 h 6858000"/>
              <a:gd name="connsiteX3" fmla="*/ 6535194 w 6535194"/>
              <a:gd name="connsiteY3" fmla="*/ 3429001 h 6858000"/>
              <a:gd name="connsiteX4" fmla="*/ 5352703 w 6535194"/>
              <a:gd name="connsiteY4" fmla="*/ 6722935 h 6858000"/>
              <a:gd name="connsiteX5" fmla="*/ 5235706 w 6535194"/>
              <a:gd name="connsiteY5" fmla="*/ 6858000 h 6858000"/>
              <a:gd name="connsiteX6" fmla="*/ 0 w 653519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5194" h="6858000">
                <a:moveTo>
                  <a:pt x="0" y="0"/>
                </a:moveTo>
                <a:lnTo>
                  <a:pt x="5235706" y="0"/>
                </a:lnTo>
                <a:lnTo>
                  <a:pt x="5352703" y="135066"/>
                </a:lnTo>
                <a:cubicBezTo>
                  <a:pt x="6091430" y="1030196"/>
                  <a:pt x="6535194" y="2177775"/>
                  <a:pt x="6535194" y="3429001"/>
                </a:cubicBezTo>
                <a:cubicBezTo>
                  <a:pt x="6535194" y="4680226"/>
                  <a:pt x="6091430" y="5827804"/>
                  <a:pt x="5352703" y="6722935"/>
                </a:cubicBezTo>
                <a:lnTo>
                  <a:pt x="5235706" y="6858000"/>
                </a:lnTo>
                <a:lnTo>
                  <a:pt x="0" y="6858000"/>
                </a:lnTo>
                <a:close/>
              </a:path>
            </a:pathLst>
          </a:custGeom>
          <a:solidFill>
            <a:schemeClr val="accent1">
              <a:lumMod val="7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bg1"/>
              </a:solidFill>
              <a:latin typeface="+mj-lt"/>
            </a:endParaRPr>
          </a:p>
        </p:txBody>
      </p:sp>
      <p:sp>
        <p:nvSpPr>
          <p:cNvPr id="34" name="Freeform: Shape 33">
            <a:extLst>
              <a:ext uri="{FF2B5EF4-FFF2-40B4-BE49-F238E27FC236}">
                <a16:creationId xmlns:a16="http://schemas.microsoft.com/office/drawing/2014/main" id="{0F578547-1CCE-4578-BF79-2834A6929431}"/>
              </a:ext>
            </a:extLst>
          </p:cNvPr>
          <p:cNvSpPr/>
          <p:nvPr/>
        </p:nvSpPr>
        <p:spPr>
          <a:xfrm>
            <a:off x="18006" y="0"/>
            <a:ext cx="6286818" cy="6858000"/>
          </a:xfrm>
          <a:custGeom>
            <a:avLst/>
            <a:gdLst>
              <a:gd name="connsiteX0" fmla="*/ 0 w 6286818"/>
              <a:gd name="connsiteY0" fmla="*/ 0 h 6858000"/>
              <a:gd name="connsiteX1" fmla="*/ 4987330 w 6286818"/>
              <a:gd name="connsiteY1" fmla="*/ 0 h 6858000"/>
              <a:gd name="connsiteX2" fmla="*/ 5104327 w 6286818"/>
              <a:gd name="connsiteY2" fmla="*/ 135066 h 6858000"/>
              <a:gd name="connsiteX3" fmla="*/ 6286818 w 6286818"/>
              <a:gd name="connsiteY3" fmla="*/ 3429001 h 6858000"/>
              <a:gd name="connsiteX4" fmla="*/ 5104327 w 6286818"/>
              <a:gd name="connsiteY4" fmla="*/ 6722935 h 6858000"/>
              <a:gd name="connsiteX5" fmla="*/ 4987330 w 6286818"/>
              <a:gd name="connsiteY5" fmla="*/ 6858000 h 6858000"/>
              <a:gd name="connsiteX6" fmla="*/ 0 w 628681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818" h="6858000">
                <a:moveTo>
                  <a:pt x="0" y="0"/>
                </a:moveTo>
                <a:lnTo>
                  <a:pt x="4987330" y="0"/>
                </a:lnTo>
                <a:lnTo>
                  <a:pt x="5104327" y="135066"/>
                </a:lnTo>
                <a:cubicBezTo>
                  <a:pt x="5843054" y="1030196"/>
                  <a:pt x="6286818" y="2177775"/>
                  <a:pt x="6286818" y="3429001"/>
                </a:cubicBezTo>
                <a:cubicBezTo>
                  <a:pt x="6286818" y="4680226"/>
                  <a:pt x="5843054" y="5827804"/>
                  <a:pt x="5104327" y="6722935"/>
                </a:cubicBezTo>
                <a:lnTo>
                  <a:pt x="498733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bg1"/>
              </a:solidFill>
              <a:latin typeface="+mj-lt"/>
            </a:endParaRPr>
          </a:p>
        </p:txBody>
      </p:sp>
      <p:pic>
        <p:nvPicPr>
          <p:cNvPr id="16" name="Picture 15">
            <a:extLst>
              <a:ext uri="{FF2B5EF4-FFF2-40B4-BE49-F238E27FC236}">
                <a16:creationId xmlns:a16="http://schemas.microsoft.com/office/drawing/2014/main" id="{EA708DB8-5F46-4D4B-A970-2547FB372D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6981" y="1332523"/>
            <a:ext cx="2634506" cy="1783327"/>
          </a:xfrm>
          <a:prstGeom prst="rect">
            <a:avLst/>
          </a:prstGeom>
        </p:spPr>
      </p:pic>
      <p:sp>
        <p:nvSpPr>
          <p:cNvPr id="7" name="Rectangle 6">
            <a:extLst>
              <a:ext uri="{FF2B5EF4-FFF2-40B4-BE49-F238E27FC236}">
                <a16:creationId xmlns:a16="http://schemas.microsoft.com/office/drawing/2014/main" id="{94CAAFB6-8D21-4059-A8F4-AE7CF528F2E0}"/>
              </a:ext>
            </a:extLst>
          </p:cNvPr>
          <p:cNvSpPr/>
          <p:nvPr/>
        </p:nvSpPr>
        <p:spPr>
          <a:xfrm>
            <a:off x="6426703" y="4535539"/>
            <a:ext cx="5558971" cy="1510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bg1"/>
                </a:solidFill>
              </a:rPr>
              <a:t>Marcie Hamrick, MD</a:t>
            </a:r>
          </a:p>
          <a:p>
            <a:pPr algn="ctr"/>
            <a:r>
              <a:rPr lang="en-US" sz="2400" dirty="0">
                <a:solidFill>
                  <a:schemeClr val="bg1"/>
                </a:solidFill>
              </a:rPr>
              <a:t>Lindsay Leeder, ARNP</a:t>
            </a:r>
          </a:p>
          <a:p>
            <a:pPr algn="ctr"/>
            <a:r>
              <a:rPr lang="en-US" sz="2400" dirty="0">
                <a:solidFill>
                  <a:schemeClr val="bg1"/>
                </a:solidFill>
              </a:rPr>
              <a:t>Cheridan Bryant, Whole Health Coach</a:t>
            </a:r>
            <a:endParaRPr lang="en-GB" sz="2400" dirty="0">
              <a:solidFill>
                <a:schemeClr val="bg1"/>
              </a:solidFill>
            </a:endParaRPr>
          </a:p>
        </p:txBody>
      </p:sp>
      <p:sp>
        <p:nvSpPr>
          <p:cNvPr id="25" name="Rectangle 24">
            <a:extLst>
              <a:ext uri="{FF2B5EF4-FFF2-40B4-BE49-F238E27FC236}">
                <a16:creationId xmlns:a16="http://schemas.microsoft.com/office/drawing/2014/main" id="{DC8EA59E-6879-4EB6-A82C-5D7E6DAB254F}"/>
              </a:ext>
            </a:extLst>
          </p:cNvPr>
          <p:cNvSpPr/>
          <p:nvPr/>
        </p:nvSpPr>
        <p:spPr>
          <a:xfrm>
            <a:off x="6918500" y="4130371"/>
            <a:ext cx="4575376" cy="55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bg1"/>
              </a:solidFill>
              <a:latin typeface="+mj-lt"/>
            </a:endParaRPr>
          </a:p>
        </p:txBody>
      </p:sp>
      <p:pic>
        <p:nvPicPr>
          <p:cNvPr id="3" name="Picture 2" descr="A drawing of a face&#10;&#10;Description automatically generated">
            <a:extLst>
              <a:ext uri="{FF2B5EF4-FFF2-40B4-BE49-F238E27FC236}">
                <a16:creationId xmlns:a16="http://schemas.microsoft.com/office/drawing/2014/main" id="{09153637-29F3-F34B-AA41-97AABC70E9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434" y="4094321"/>
            <a:ext cx="4927600" cy="1333500"/>
          </a:xfrm>
          <a:prstGeom prst="rect">
            <a:avLst/>
          </a:prstGeom>
        </p:spPr>
      </p:pic>
    </p:spTree>
    <p:extLst>
      <p:ext uri="{BB962C8B-B14F-4D97-AF65-F5344CB8AC3E}">
        <p14:creationId xmlns:p14="http://schemas.microsoft.com/office/powerpoint/2010/main" val="99725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BDBBE95F-7AF2-4BA7-BE8D-7E3E2ED8CC17}"/>
              </a:ext>
            </a:extLst>
          </p:cNvPr>
          <p:cNvSpPr/>
          <p:nvPr/>
        </p:nvSpPr>
        <p:spPr>
          <a:xfrm>
            <a:off x="2849217" y="2546968"/>
            <a:ext cx="3893748" cy="3893745"/>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bg1"/>
              </a:solidFill>
              <a:latin typeface="+mj-lt"/>
            </a:endParaRPr>
          </a:p>
        </p:txBody>
      </p:sp>
      <p:sp>
        <p:nvSpPr>
          <p:cNvPr id="22" name="Oval 21">
            <a:extLst>
              <a:ext uri="{FF2B5EF4-FFF2-40B4-BE49-F238E27FC236}">
                <a16:creationId xmlns:a16="http://schemas.microsoft.com/office/drawing/2014/main" id="{8848B078-88E4-4428-B23A-101396A2A953}"/>
              </a:ext>
            </a:extLst>
          </p:cNvPr>
          <p:cNvSpPr/>
          <p:nvPr/>
        </p:nvSpPr>
        <p:spPr>
          <a:xfrm>
            <a:off x="4149126" y="418679"/>
            <a:ext cx="3893748" cy="3893745"/>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bg1"/>
              </a:solidFill>
            </a:endParaRPr>
          </a:p>
        </p:txBody>
      </p:sp>
      <p:sp>
        <p:nvSpPr>
          <p:cNvPr id="23" name="Oval 22">
            <a:extLst>
              <a:ext uri="{FF2B5EF4-FFF2-40B4-BE49-F238E27FC236}">
                <a16:creationId xmlns:a16="http://schemas.microsoft.com/office/drawing/2014/main" id="{502B2903-52B8-402E-A834-9FEA7D837681}"/>
              </a:ext>
            </a:extLst>
          </p:cNvPr>
          <p:cNvSpPr/>
          <p:nvPr/>
        </p:nvSpPr>
        <p:spPr>
          <a:xfrm>
            <a:off x="5449035" y="2546968"/>
            <a:ext cx="3893748" cy="3893745"/>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bg1"/>
              </a:solidFill>
              <a:latin typeface="+mj-lt"/>
            </a:endParaRPr>
          </a:p>
        </p:txBody>
      </p:sp>
      <p:grpSp>
        <p:nvGrpSpPr>
          <p:cNvPr id="31" name="Group 30">
            <a:extLst>
              <a:ext uri="{FF2B5EF4-FFF2-40B4-BE49-F238E27FC236}">
                <a16:creationId xmlns:a16="http://schemas.microsoft.com/office/drawing/2014/main" id="{41B2ACB3-694C-47B7-8BC1-E9527CE93618}"/>
              </a:ext>
            </a:extLst>
          </p:cNvPr>
          <p:cNvGrpSpPr/>
          <p:nvPr/>
        </p:nvGrpSpPr>
        <p:grpSpPr>
          <a:xfrm>
            <a:off x="2849217" y="418679"/>
            <a:ext cx="6493566" cy="6022034"/>
            <a:chOff x="2849217" y="490871"/>
            <a:chExt cx="6493566" cy="6022034"/>
          </a:xfrm>
        </p:grpSpPr>
        <p:sp>
          <p:nvSpPr>
            <p:cNvPr id="32" name="Circle: Hollow 31">
              <a:extLst>
                <a:ext uri="{FF2B5EF4-FFF2-40B4-BE49-F238E27FC236}">
                  <a16:creationId xmlns:a16="http://schemas.microsoft.com/office/drawing/2014/main" id="{D9D3C076-B075-40DB-AA44-2BB58F9BC54E}"/>
                </a:ext>
              </a:extLst>
            </p:cNvPr>
            <p:cNvSpPr/>
            <p:nvPr/>
          </p:nvSpPr>
          <p:spPr>
            <a:xfrm>
              <a:off x="4149126" y="490871"/>
              <a:ext cx="3893748" cy="3893745"/>
            </a:xfrm>
            <a:prstGeom prst="donut">
              <a:avLst>
                <a:gd name="adj" fmla="val 38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bg1"/>
                </a:solidFill>
                <a:latin typeface="+mj-lt"/>
              </a:endParaRPr>
            </a:p>
          </p:txBody>
        </p:sp>
        <p:sp>
          <p:nvSpPr>
            <p:cNvPr id="33" name="Circle: Hollow 32">
              <a:extLst>
                <a:ext uri="{FF2B5EF4-FFF2-40B4-BE49-F238E27FC236}">
                  <a16:creationId xmlns:a16="http://schemas.microsoft.com/office/drawing/2014/main" id="{4E4134F8-4EAA-422C-A451-B69242B96FBD}"/>
                </a:ext>
              </a:extLst>
            </p:cNvPr>
            <p:cNvSpPr/>
            <p:nvPr/>
          </p:nvSpPr>
          <p:spPr>
            <a:xfrm>
              <a:off x="2849217" y="2619160"/>
              <a:ext cx="3893748" cy="3893745"/>
            </a:xfrm>
            <a:prstGeom prst="donut">
              <a:avLst>
                <a:gd name="adj" fmla="val 38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bg1"/>
                </a:solidFill>
                <a:latin typeface="+mj-lt"/>
              </a:endParaRPr>
            </a:p>
          </p:txBody>
        </p:sp>
        <p:sp>
          <p:nvSpPr>
            <p:cNvPr id="34" name="Circle: Hollow 33">
              <a:extLst>
                <a:ext uri="{FF2B5EF4-FFF2-40B4-BE49-F238E27FC236}">
                  <a16:creationId xmlns:a16="http://schemas.microsoft.com/office/drawing/2014/main" id="{8B68E08F-6D72-47F8-8D90-1A2794CB0BCB}"/>
                </a:ext>
              </a:extLst>
            </p:cNvPr>
            <p:cNvSpPr/>
            <p:nvPr/>
          </p:nvSpPr>
          <p:spPr>
            <a:xfrm>
              <a:off x="5449035" y="2619160"/>
              <a:ext cx="3893748" cy="3893745"/>
            </a:xfrm>
            <a:prstGeom prst="donut">
              <a:avLst>
                <a:gd name="adj" fmla="val 38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bg1"/>
                </a:solidFill>
                <a:latin typeface="+mj-lt"/>
              </a:endParaRPr>
            </a:p>
          </p:txBody>
        </p:sp>
      </p:grpSp>
      <p:sp>
        <p:nvSpPr>
          <p:cNvPr id="20" name="Freeform: Shape 19">
            <a:extLst>
              <a:ext uri="{FF2B5EF4-FFF2-40B4-BE49-F238E27FC236}">
                <a16:creationId xmlns:a16="http://schemas.microsoft.com/office/drawing/2014/main" id="{D574A25E-D26C-4DC6-AD43-305B67E30926}"/>
              </a:ext>
            </a:extLst>
          </p:cNvPr>
          <p:cNvSpPr/>
          <p:nvPr/>
        </p:nvSpPr>
        <p:spPr>
          <a:xfrm>
            <a:off x="4172347" y="2546968"/>
            <a:ext cx="3847307" cy="3393265"/>
          </a:xfrm>
          <a:custGeom>
            <a:avLst/>
            <a:gdLst>
              <a:gd name="connsiteX0" fmla="*/ 623745 w 3847307"/>
              <a:gd name="connsiteY0" fmla="*/ 0 h 3393265"/>
              <a:gd name="connsiteX1" fmla="*/ 1862138 w 3847307"/>
              <a:gd name="connsiteY1" fmla="*/ 444571 h 3393265"/>
              <a:gd name="connsiteX2" fmla="*/ 1923654 w 3847307"/>
              <a:gd name="connsiteY2" fmla="*/ 499815 h 3393265"/>
              <a:gd name="connsiteX3" fmla="*/ 1985170 w 3847307"/>
              <a:gd name="connsiteY3" fmla="*/ 444571 h 3393265"/>
              <a:gd name="connsiteX4" fmla="*/ 3223562 w 3847307"/>
              <a:gd name="connsiteY4" fmla="*/ 0 h 3393265"/>
              <a:gd name="connsiteX5" fmla="*/ 3802503 w 3847307"/>
              <a:gd name="connsiteY5" fmla="*/ 87528 h 3393265"/>
              <a:gd name="connsiteX6" fmla="*/ 3847307 w 3847307"/>
              <a:gd name="connsiteY6" fmla="*/ 103926 h 3393265"/>
              <a:gd name="connsiteX7" fmla="*/ 3830974 w 3847307"/>
              <a:gd name="connsiteY7" fmla="*/ 210947 h 3393265"/>
              <a:gd name="connsiteX8" fmla="*/ 2593054 w 3847307"/>
              <a:gd name="connsiteY8" fmla="*/ 1647322 h 3393265"/>
              <a:gd name="connsiteX9" fmla="*/ 2547441 w 3847307"/>
              <a:gd name="connsiteY9" fmla="*/ 1661814 h 3393265"/>
              <a:gd name="connsiteX10" fmla="*/ 2560567 w 3847307"/>
              <a:gd name="connsiteY10" fmla="*/ 1747817 h 3393265"/>
              <a:gd name="connsiteX11" fmla="*/ 2570618 w 3847307"/>
              <a:gd name="connsiteY11" fmla="*/ 1946873 h 3393265"/>
              <a:gd name="connsiteX12" fmla="*/ 2000392 w 3847307"/>
              <a:gd name="connsiteY12" fmla="*/ 3323520 h 3393265"/>
              <a:gd name="connsiteX13" fmla="*/ 1923653 w 3847307"/>
              <a:gd name="connsiteY13" fmla="*/ 3393265 h 3393265"/>
              <a:gd name="connsiteX14" fmla="*/ 1846914 w 3847307"/>
              <a:gd name="connsiteY14" fmla="*/ 3323520 h 3393265"/>
              <a:gd name="connsiteX15" fmla="*/ 1276688 w 3847307"/>
              <a:gd name="connsiteY15" fmla="*/ 1946873 h 3393265"/>
              <a:gd name="connsiteX16" fmla="*/ 1286740 w 3847307"/>
              <a:gd name="connsiteY16" fmla="*/ 1747817 h 3393265"/>
              <a:gd name="connsiteX17" fmla="*/ 1299866 w 3847307"/>
              <a:gd name="connsiteY17" fmla="*/ 1661813 h 3393265"/>
              <a:gd name="connsiteX18" fmla="*/ 1254254 w 3847307"/>
              <a:gd name="connsiteY18" fmla="*/ 1647322 h 3393265"/>
              <a:gd name="connsiteX19" fmla="*/ 16334 w 3847307"/>
              <a:gd name="connsiteY19" fmla="*/ 210947 h 3393265"/>
              <a:gd name="connsiteX20" fmla="*/ 0 w 3847307"/>
              <a:gd name="connsiteY20" fmla="*/ 103926 h 3393265"/>
              <a:gd name="connsiteX21" fmla="*/ 44804 w 3847307"/>
              <a:gd name="connsiteY21" fmla="*/ 87528 h 3393265"/>
              <a:gd name="connsiteX22" fmla="*/ 623745 w 3847307"/>
              <a:gd name="connsiteY22" fmla="*/ 0 h 339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7307" h="3393265">
                <a:moveTo>
                  <a:pt x="623745" y="0"/>
                </a:moveTo>
                <a:cubicBezTo>
                  <a:pt x="1094158" y="0"/>
                  <a:pt x="1525604" y="166838"/>
                  <a:pt x="1862138" y="444571"/>
                </a:cubicBezTo>
                <a:lnTo>
                  <a:pt x="1923654" y="499815"/>
                </a:lnTo>
                <a:lnTo>
                  <a:pt x="1985170" y="444571"/>
                </a:lnTo>
                <a:cubicBezTo>
                  <a:pt x="2321704" y="166838"/>
                  <a:pt x="2753150" y="0"/>
                  <a:pt x="3223562" y="0"/>
                </a:cubicBezTo>
                <a:cubicBezTo>
                  <a:pt x="3425168" y="0"/>
                  <a:pt x="3619616" y="30644"/>
                  <a:pt x="3802503" y="87528"/>
                </a:cubicBezTo>
                <a:lnTo>
                  <a:pt x="3847307" y="103926"/>
                </a:lnTo>
                <a:lnTo>
                  <a:pt x="3830974" y="210947"/>
                </a:lnTo>
                <a:cubicBezTo>
                  <a:pt x="3694820" y="876315"/>
                  <a:pt x="3219244" y="1418043"/>
                  <a:pt x="2593054" y="1647322"/>
                </a:cubicBezTo>
                <a:lnTo>
                  <a:pt x="2547441" y="1661814"/>
                </a:lnTo>
                <a:lnTo>
                  <a:pt x="2560567" y="1747817"/>
                </a:lnTo>
                <a:cubicBezTo>
                  <a:pt x="2567213" y="1813265"/>
                  <a:pt x="2570618" y="1879671"/>
                  <a:pt x="2570618" y="1946873"/>
                </a:cubicBezTo>
                <a:cubicBezTo>
                  <a:pt x="2570618" y="2484487"/>
                  <a:pt x="2352707" y="2971206"/>
                  <a:pt x="2000392" y="3323520"/>
                </a:cubicBezTo>
                <a:lnTo>
                  <a:pt x="1923653" y="3393265"/>
                </a:lnTo>
                <a:lnTo>
                  <a:pt x="1846914" y="3323520"/>
                </a:lnTo>
                <a:cubicBezTo>
                  <a:pt x="1494600" y="2971206"/>
                  <a:pt x="1276688" y="2484487"/>
                  <a:pt x="1276688" y="1946873"/>
                </a:cubicBezTo>
                <a:cubicBezTo>
                  <a:pt x="1276688" y="1879671"/>
                  <a:pt x="1280093" y="1813265"/>
                  <a:pt x="1286740" y="1747817"/>
                </a:cubicBezTo>
                <a:lnTo>
                  <a:pt x="1299866" y="1661813"/>
                </a:lnTo>
                <a:lnTo>
                  <a:pt x="1254254" y="1647322"/>
                </a:lnTo>
                <a:cubicBezTo>
                  <a:pt x="628065" y="1418043"/>
                  <a:pt x="152489" y="876315"/>
                  <a:pt x="16334" y="210947"/>
                </a:cubicBezTo>
                <a:lnTo>
                  <a:pt x="0" y="103926"/>
                </a:lnTo>
                <a:lnTo>
                  <a:pt x="44804" y="87528"/>
                </a:lnTo>
                <a:cubicBezTo>
                  <a:pt x="227692" y="30644"/>
                  <a:pt x="422140" y="0"/>
                  <a:pt x="62374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dirty="0">
              <a:solidFill>
                <a:schemeClr val="bg1"/>
              </a:solidFill>
              <a:latin typeface="+mj-lt"/>
            </a:endParaRPr>
          </a:p>
        </p:txBody>
      </p:sp>
      <p:sp>
        <p:nvSpPr>
          <p:cNvPr id="2" name="Title 1">
            <a:extLst>
              <a:ext uri="{FF2B5EF4-FFF2-40B4-BE49-F238E27FC236}">
                <a16:creationId xmlns:a16="http://schemas.microsoft.com/office/drawing/2014/main" id="{F2A46CF1-CA2F-4984-ADA1-5986E20871C4}"/>
              </a:ext>
            </a:extLst>
          </p:cNvPr>
          <p:cNvSpPr>
            <a:spLocks noGrp="1"/>
          </p:cNvSpPr>
          <p:nvPr>
            <p:ph type="title" idx="4294967295"/>
          </p:nvPr>
        </p:nvSpPr>
        <p:spPr>
          <a:xfrm>
            <a:off x="4354511" y="3163133"/>
            <a:ext cx="3482975" cy="806450"/>
          </a:xfrm>
        </p:spPr>
        <p:txBody>
          <a:bodyPr>
            <a:noAutofit/>
          </a:bodyPr>
          <a:lstStyle/>
          <a:p>
            <a:pPr algn="ctr"/>
            <a:br>
              <a:rPr lang="en-US" sz="3200" dirty="0">
                <a:solidFill>
                  <a:schemeClr val="bg1"/>
                </a:solidFill>
                <a:effectLst>
                  <a:outerShdw blurRad="38100" dist="38100" dir="2700000" algn="tl">
                    <a:srgbClr val="000000">
                      <a:alpha val="43137"/>
                    </a:srgbClr>
                  </a:outerShdw>
                </a:effectLst>
              </a:rPr>
            </a:br>
            <a:r>
              <a:rPr lang="en-US" sz="3200" dirty="0">
                <a:solidFill>
                  <a:schemeClr val="bg1"/>
                </a:solidFill>
                <a:effectLst>
                  <a:outerShdw blurRad="38100" dist="38100" dir="2700000" algn="tl">
                    <a:srgbClr val="000000">
                      <a:alpha val="43137"/>
                    </a:srgbClr>
                  </a:outerShdw>
                </a:effectLst>
              </a:rPr>
              <a:t>Whole Health </a:t>
            </a:r>
            <a:br>
              <a:rPr lang="en-US" sz="3200" dirty="0">
                <a:solidFill>
                  <a:schemeClr val="bg1"/>
                </a:solidFill>
                <a:effectLst>
                  <a:outerShdw blurRad="38100" dist="38100" dir="2700000" algn="tl">
                    <a:srgbClr val="000000">
                      <a:alpha val="43137"/>
                    </a:srgbClr>
                  </a:outerShdw>
                </a:effectLst>
              </a:rPr>
            </a:br>
            <a:r>
              <a:rPr lang="en-US" sz="3200" dirty="0">
                <a:solidFill>
                  <a:schemeClr val="bg1"/>
                </a:solidFill>
                <a:effectLst>
                  <a:outerShdw blurRad="38100" dist="38100" dir="2700000" algn="tl">
                    <a:srgbClr val="000000">
                      <a:alpha val="43137"/>
                    </a:srgbClr>
                  </a:outerShdw>
                </a:effectLst>
              </a:rPr>
              <a:t>at Home</a:t>
            </a:r>
            <a:br>
              <a:rPr lang="en-US" sz="3200" dirty="0">
                <a:solidFill>
                  <a:schemeClr val="bg1"/>
                </a:solidFill>
                <a:effectLst>
                  <a:outerShdw blurRad="38100" dist="38100" dir="2700000" algn="tl">
                    <a:srgbClr val="000000">
                      <a:alpha val="43137"/>
                    </a:srgbClr>
                  </a:outerShdw>
                </a:effectLst>
              </a:rPr>
            </a:br>
            <a:endParaRPr lang="en-US" sz="3200" dirty="0">
              <a:solidFill>
                <a:schemeClr val="bg1"/>
              </a:solidFill>
              <a:effectLst>
                <a:outerShdw blurRad="38100" dist="38100" dir="2700000" algn="tl">
                  <a:srgbClr val="000000">
                    <a:alpha val="43137"/>
                  </a:srgbClr>
                </a:outerShdw>
              </a:effectLst>
            </a:endParaRPr>
          </a:p>
        </p:txBody>
      </p:sp>
      <p:sp>
        <p:nvSpPr>
          <p:cNvPr id="40" name="Rectangle 39">
            <a:extLst>
              <a:ext uri="{FF2B5EF4-FFF2-40B4-BE49-F238E27FC236}">
                <a16:creationId xmlns:a16="http://schemas.microsoft.com/office/drawing/2014/main" id="{36318A81-48FF-4637-B40E-6F60109FF9B6}"/>
              </a:ext>
            </a:extLst>
          </p:cNvPr>
          <p:cNvSpPr/>
          <p:nvPr/>
        </p:nvSpPr>
        <p:spPr>
          <a:xfrm>
            <a:off x="5267952" y="1535049"/>
            <a:ext cx="1656094" cy="584775"/>
          </a:xfrm>
          <a:prstGeom prst="rect">
            <a:avLst/>
          </a:prstGeom>
        </p:spPr>
        <p:txBody>
          <a:bodyPr wrap="none">
            <a:spAutoFit/>
          </a:bodyPr>
          <a:lstStyle/>
          <a:p>
            <a:pPr lvl="0" algn="ctr"/>
            <a:r>
              <a:rPr lang="en-GB" sz="3200" dirty="0">
                <a:solidFill>
                  <a:prstClr val="white"/>
                </a:solidFill>
              </a:rPr>
              <a:t>Physical</a:t>
            </a:r>
          </a:p>
        </p:txBody>
      </p:sp>
      <p:sp>
        <p:nvSpPr>
          <p:cNvPr id="41" name="Rectangle 40">
            <a:extLst>
              <a:ext uri="{FF2B5EF4-FFF2-40B4-BE49-F238E27FC236}">
                <a16:creationId xmlns:a16="http://schemas.microsoft.com/office/drawing/2014/main" id="{BCDC17E9-2632-4601-8010-D872414A829D}"/>
              </a:ext>
            </a:extLst>
          </p:cNvPr>
          <p:cNvSpPr/>
          <p:nvPr/>
        </p:nvSpPr>
        <p:spPr>
          <a:xfrm>
            <a:off x="7351601" y="4567007"/>
            <a:ext cx="1242648" cy="584775"/>
          </a:xfrm>
          <a:prstGeom prst="rect">
            <a:avLst/>
          </a:prstGeom>
        </p:spPr>
        <p:txBody>
          <a:bodyPr wrap="none">
            <a:spAutoFit/>
          </a:bodyPr>
          <a:lstStyle/>
          <a:p>
            <a:pPr algn="ctr"/>
            <a:r>
              <a:rPr lang="en-GB" sz="3200" dirty="0">
                <a:solidFill>
                  <a:schemeClr val="bg1"/>
                </a:solidFill>
              </a:rPr>
              <a:t>Social</a:t>
            </a:r>
          </a:p>
        </p:txBody>
      </p:sp>
      <p:sp>
        <p:nvSpPr>
          <p:cNvPr id="42" name="Rectangle 41">
            <a:extLst>
              <a:ext uri="{FF2B5EF4-FFF2-40B4-BE49-F238E27FC236}">
                <a16:creationId xmlns:a16="http://schemas.microsoft.com/office/drawing/2014/main" id="{E837C95E-6DB3-418C-99D4-7EC8B9122A88}"/>
              </a:ext>
            </a:extLst>
          </p:cNvPr>
          <p:cNvSpPr/>
          <p:nvPr/>
        </p:nvSpPr>
        <p:spPr>
          <a:xfrm>
            <a:off x="3223457" y="4530912"/>
            <a:ext cx="2015295" cy="584775"/>
          </a:xfrm>
          <a:prstGeom prst="rect">
            <a:avLst/>
          </a:prstGeom>
        </p:spPr>
        <p:txBody>
          <a:bodyPr wrap="none">
            <a:spAutoFit/>
          </a:bodyPr>
          <a:lstStyle/>
          <a:p>
            <a:pPr lvl="0" algn="ctr"/>
            <a:r>
              <a:rPr lang="en-GB" sz="3200" dirty="0">
                <a:solidFill>
                  <a:prstClr val="white"/>
                </a:solidFill>
              </a:rPr>
              <a:t>Emotional</a:t>
            </a:r>
          </a:p>
        </p:txBody>
      </p:sp>
    </p:spTree>
    <p:extLst>
      <p:ext uri="{BB962C8B-B14F-4D97-AF65-F5344CB8AC3E}">
        <p14:creationId xmlns:p14="http://schemas.microsoft.com/office/powerpoint/2010/main" val="218726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0" grpId="0" animBg="1"/>
      <p:bldP spid="2" grpId="0"/>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8E2AE5-4CC4-44E9-935F-5D0E256A6E45}"/>
              </a:ext>
            </a:extLst>
          </p:cNvPr>
          <p:cNvSpPr>
            <a:spLocks noGrp="1"/>
          </p:cNvSpPr>
          <p:nvPr>
            <p:ph type="title"/>
          </p:nvPr>
        </p:nvSpPr>
        <p:spPr/>
        <p:txBody>
          <a:bodyPr/>
          <a:lstStyle/>
          <a:p>
            <a:r>
              <a:rPr lang="en-US" dirty="0"/>
              <a:t>Social Health</a:t>
            </a:r>
          </a:p>
        </p:txBody>
      </p:sp>
      <p:sp>
        <p:nvSpPr>
          <p:cNvPr id="30" name="Freeform: Shape 29">
            <a:extLst>
              <a:ext uri="{FF2B5EF4-FFF2-40B4-BE49-F238E27FC236}">
                <a16:creationId xmlns:a16="http://schemas.microsoft.com/office/drawing/2014/main" id="{6AC69C91-E8B9-4D85-B903-19F79EF61B24}"/>
              </a:ext>
            </a:extLst>
          </p:cNvPr>
          <p:cNvSpPr/>
          <p:nvPr/>
        </p:nvSpPr>
        <p:spPr>
          <a:xfrm rot="10800000" flipH="1" flipV="1">
            <a:off x="2761234" y="1584884"/>
            <a:ext cx="9174193" cy="1269530"/>
          </a:xfrm>
          <a:custGeom>
            <a:avLst/>
            <a:gdLst>
              <a:gd name="connsiteX0" fmla="*/ 9174193 w 9174193"/>
              <a:gd name="connsiteY0" fmla="*/ 0 h 1269530"/>
              <a:gd name="connsiteX1" fmla="*/ 9174193 w 9174193"/>
              <a:gd name="connsiteY1" fmla="*/ 1148866 h 1269530"/>
              <a:gd name="connsiteX2" fmla="*/ 9053529 w 9174193"/>
              <a:gd name="connsiteY2" fmla="*/ 1269530 h 1269530"/>
              <a:gd name="connsiteX3" fmla="*/ 0 w 9174193"/>
              <a:gd name="connsiteY3" fmla="*/ 1269530 h 1269530"/>
              <a:gd name="connsiteX4" fmla="*/ 0 w 9174193"/>
              <a:gd name="connsiteY4" fmla="*/ 160731 h 1269530"/>
              <a:gd name="connsiteX5" fmla="*/ 9013462 w 9174193"/>
              <a:gd name="connsiteY5" fmla="*/ 160731 h 1269530"/>
              <a:gd name="connsiteX6" fmla="*/ 9174193 w 9174193"/>
              <a:gd name="connsiteY6" fmla="*/ 0 h 126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193" h="1269530">
                <a:moveTo>
                  <a:pt x="9174193" y="0"/>
                </a:moveTo>
                <a:lnTo>
                  <a:pt x="9174193" y="1148866"/>
                </a:lnTo>
                <a:cubicBezTo>
                  <a:pt x="9174193" y="1215507"/>
                  <a:pt x="9120170" y="1269530"/>
                  <a:pt x="9053529" y="1269530"/>
                </a:cubicBezTo>
                <a:lnTo>
                  <a:pt x="0" y="1269530"/>
                </a:lnTo>
                <a:lnTo>
                  <a:pt x="0" y="160731"/>
                </a:lnTo>
                <a:lnTo>
                  <a:pt x="9013462" y="160731"/>
                </a:lnTo>
                <a:cubicBezTo>
                  <a:pt x="9102231" y="160731"/>
                  <a:pt x="9174193" y="88769"/>
                  <a:pt x="9174193" y="0"/>
                </a:cubicBezTo>
                <a:close/>
              </a:path>
            </a:pathLst>
          </a:custGeom>
          <a:solidFill>
            <a:schemeClr val="accent1"/>
          </a:solidFill>
          <a:ln>
            <a:noFill/>
          </a:ln>
          <a:effectLst>
            <a:outerShdw blurRad="4953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dirty="0">
              <a:solidFill>
                <a:schemeClr val="accent5"/>
              </a:solidFill>
            </a:endParaRPr>
          </a:p>
        </p:txBody>
      </p:sp>
      <p:sp>
        <p:nvSpPr>
          <p:cNvPr id="7" name="Round Diagonal Corner Rectangle 4">
            <a:extLst>
              <a:ext uri="{FF2B5EF4-FFF2-40B4-BE49-F238E27FC236}">
                <a16:creationId xmlns:a16="http://schemas.microsoft.com/office/drawing/2014/main" id="{58BB22CC-9909-4F1C-92EF-813703368625}"/>
              </a:ext>
            </a:extLst>
          </p:cNvPr>
          <p:cNvSpPr/>
          <p:nvPr/>
        </p:nvSpPr>
        <p:spPr>
          <a:xfrm rot="10800000" flipH="1" flipV="1">
            <a:off x="2761234" y="1078659"/>
            <a:ext cx="9174193" cy="666215"/>
          </a:xfrm>
          <a:prstGeom prst="round2DiagRect">
            <a:avLst>
              <a:gd name="adj1" fmla="val 24126"/>
              <a:gd name="adj2" fmla="val 0"/>
            </a:avLst>
          </a:prstGeom>
          <a:solidFill>
            <a:schemeClr val="bg1"/>
          </a:solidFill>
          <a:ln>
            <a:noFill/>
          </a:ln>
          <a:effectLst>
            <a:outerShdw blurRad="4953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accent5"/>
                </a:solidFill>
              </a:rPr>
              <a:t>Healthy Reciprocity</a:t>
            </a:r>
          </a:p>
        </p:txBody>
      </p:sp>
      <p:sp>
        <p:nvSpPr>
          <p:cNvPr id="8" name="Round Diagonal Corner Rectangle 4">
            <a:extLst>
              <a:ext uri="{FF2B5EF4-FFF2-40B4-BE49-F238E27FC236}">
                <a16:creationId xmlns:a16="http://schemas.microsoft.com/office/drawing/2014/main" id="{C551F46B-8DA4-4A59-B788-8F85AF8C2C2E}"/>
              </a:ext>
            </a:extLst>
          </p:cNvPr>
          <p:cNvSpPr/>
          <p:nvPr/>
        </p:nvSpPr>
        <p:spPr>
          <a:xfrm rot="10800000" flipH="1" flipV="1">
            <a:off x="2761234" y="1833079"/>
            <a:ext cx="8981111" cy="416520"/>
          </a:xfrm>
          <a:prstGeom prst="round2DiagRect">
            <a:avLst>
              <a:gd name="adj1" fmla="val 24126"/>
              <a:gd name="adj2" fmla="val 0"/>
            </a:avLst>
          </a:prstGeom>
          <a:solidFill>
            <a:schemeClr val="accent1">
              <a:lumMod val="50000"/>
              <a:alpha val="38000"/>
            </a:schemeClr>
          </a:solidFill>
          <a:ln>
            <a:noFill/>
          </a:ln>
          <a:effectLst>
            <a:outerShdw blurRad="4953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rPr>
              <a:t>Who are your people?</a:t>
            </a:r>
          </a:p>
        </p:txBody>
      </p:sp>
      <p:sp>
        <p:nvSpPr>
          <p:cNvPr id="9" name="Round Diagonal Corner Rectangle 4">
            <a:extLst>
              <a:ext uri="{FF2B5EF4-FFF2-40B4-BE49-F238E27FC236}">
                <a16:creationId xmlns:a16="http://schemas.microsoft.com/office/drawing/2014/main" id="{25E1D9D5-3073-4D5C-A45D-A617430ED0D2}"/>
              </a:ext>
            </a:extLst>
          </p:cNvPr>
          <p:cNvSpPr/>
          <p:nvPr/>
        </p:nvSpPr>
        <p:spPr>
          <a:xfrm rot="10800000" flipH="1" flipV="1">
            <a:off x="2761234" y="2375111"/>
            <a:ext cx="8981111" cy="416520"/>
          </a:xfrm>
          <a:prstGeom prst="round2DiagRect">
            <a:avLst>
              <a:gd name="adj1" fmla="val 24126"/>
              <a:gd name="adj2" fmla="val 0"/>
            </a:avLst>
          </a:prstGeom>
          <a:solidFill>
            <a:schemeClr val="accent1">
              <a:lumMod val="50000"/>
              <a:alpha val="38000"/>
            </a:schemeClr>
          </a:solidFill>
          <a:ln>
            <a:noFill/>
          </a:ln>
          <a:effectLst>
            <a:outerShdw blurRad="4953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rPr>
              <a:t>What is helpful to discuss?</a:t>
            </a:r>
          </a:p>
        </p:txBody>
      </p:sp>
      <p:sp>
        <p:nvSpPr>
          <p:cNvPr id="11" name="Round Diagonal Corner Rectangle 4">
            <a:extLst>
              <a:ext uri="{FF2B5EF4-FFF2-40B4-BE49-F238E27FC236}">
                <a16:creationId xmlns:a16="http://schemas.microsoft.com/office/drawing/2014/main" id="{7A7DD51F-59EE-49AE-A8F2-FB821860A269}"/>
              </a:ext>
            </a:extLst>
          </p:cNvPr>
          <p:cNvSpPr/>
          <p:nvPr/>
        </p:nvSpPr>
        <p:spPr>
          <a:xfrm rot="10800000" flipH="1" flipV="1">
            <a:off x="262431" y="3402097"/>
            <a:ext cx="9174193" cy="1513027"/>
          </a:xfrm>
          <a:prstGeom prst="round2DiagRect">
            <a:avLst>
              <a:gd name="adj1" fmla="val 7975"/>
              <a:gd name="adj2" fmla="val 0"/>
            </a:avLst>
          </a:prstGeom>
          <a:solidFill>
            <a:schemeClr val="accent1"/>
          </a:solidFill>
          <a:ln>
            <a:noFill/>
          </a:ln>
          <a:effectLst>
            <a:outerShdw blurRad="4953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5"/>
              </a:solidFill>
            </a:endParaRPr>
          </a:p>
        </p:txBody>
      </p:sp>
      <p:sp>
        <p:nvSpPr>
          <p:cNvPr id="12" name="Round Diagonal Corner Rectangle 4">
            <a:extLst>
              <a:ext uri="{FF2B5EF4-FFF2-40B4-BE49-F238E27FC236}">
                <a16:creationId xmlns:a16="http://schemas.microsoft.com/office/drawing/2014/main" id="{BEA73ACF-CCF7-4784-AC65-6845D4BAC719}"/>
              </a:ext>
            </a:extLst>
          </p:cNvPr>
          <p:cNvSpPr/>
          <p:nvPr/>
        </p:nvSpPr>
        <p:spPr>
          <a:xfrm rot="10800000" flipH="1" flipV="1">
            <a:off x="262431" y="3042682"/>
            <a:ext cx="9174193" cy="666215"/>
          </a:xfrm>
          <a:prstGeom prst="round2DiagRect">
            <a:avLst>
              <a:gd name="adj1" fmla="val 24126"/>
              <a:gd name="adj2" fmla="val 0"/>
            </a:avLst>
          </a:prstGeom>
          <a:solidFill>
            <a:schemeClr val="bg1"/>
          </a:solidFill>
          <a:ln>
            <a:noFill/>
          </a:ln>
          <a:effectLst>
            <a:outerShdw blurRad="4953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accent5"/>
                </a:solidFill>
              </a:rPr>
              <a:t>Mindful Connection</a:t>
            </a:r>
          </a:p>
        </p:txBody>
      </p:sp>
      <p:sp>
        <p:nvSpPr>
          <p:cNvPr id="13" name="Round Diagonal Corner Rectangle 4">
            <a:extLst>
              <a:ext uri="{FF2B5EF4-FFF2-40B4-BE49-F238E27FC236}">
                <a16:creationId xmlns:a16="http://schemas.microsoft.com/office/drawing/2014/main" id="{B7EA764D-163B-4D3E-8F33-BF3BC4A71FC8}"/>
              </a:ext>
            </a:extLst>
          </p:cNvPr>
          <p:cNvSpPr/>
          <p:nvPr/>
        </p:nvSpPr>
        <p:spPr>
          <a:xfrm rot="10800000" flipH="1" flipV="1">
            <a:off x="262430" y="3824376"/>
            <a:ext cx="8981111" cy="416520"/>
          </a:xfrm>
          <a:prstGeom prst="round2DiagRect">
            <a:avLst>
              <a:gd name="adj1" fmla="val 24126"/>
              <a:gd name="adj2" fmla="val 0"/>
            </a:avLst>
          </a:prstGeom>
          <a:solidFill>
            <a:schemeClr val="accent1">
              <a:lumMod val="50000"/>
              <a:alpha val="38000"/>
            </a:schemeClr>
          </a:solidFill>
          <a:ln>
            <a:noFill/>
          </a:ln>
          <a:effectLst>
            <a:outerShdw blurRad="4953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What does connection look like right now?</a:t>
            </a:r>
          </a:p>
        </p:txBody>
      </p:sp>
      <p:sp>
        <p:nvSpPr>
          <p:cNvPr id="32" name="Freeform: Shape 31">
            <a:extLst>
              <a:ext uri="{FF2B5EF4-FFF2-40B4-BE49-F238E27FC236}">
                <a16:creationId xmlns:a16="http://schemas.microsoft.com/office/drawing/2014/main" id="{1C214CA6-6E26-4345-B3C1-CDBDA20B0554}"/>
              </a:ext>
            </a:extLst>
          </p:cNvPr>
          <p:cNvSpPr/>
          <p:nvPr/>
        </p:nvSpPr>
        <p:spPr>
          <a:xfrm rot="10800000" flipH="1" flipV="1">
            <a:off x="262430" y="4395550"/>
            <a:ext cx="8981111" cy="416520"/>
          </a:xfrm>
          <a:custGeom>
            <a:avLst/>
            <a:gdLst>
              <a:gd name="connsiteX0" fmla="*/ 100490 w 8981111"/>
              <a:gd name="connsiteY0" fmla="*/ 0 h 416520"/>
              <a:gd name="connsiteX1" fmla="*/ 8981111 w 8981111"/>
              <a:gd name="connsiteY1" fmla="*/ 0 h 416520"/>
              <a:gd name="connsiteX2" fmla="*/ 8981111 w 8981111"/>
              <a:gd name="connsiteY2" fmla="*/ 316030 h 416520"/>
              <a:gd name="connsiteX3" fmla="*/ 8880621 w 8981111"/>
              <a:gd name="connsiteY3" fmla="*/ 416520 h 416520"/>
              <a:gd name="connsiteX4" fmla="*/ 0 w 8981111"/>
              <a:gd name="connsiteY4" fmla="*/ 416520 h 416520"/>
              <a:gd name="connsiteX5" fmla="*/ 0 w 8981111"/>
              <a:gd name="connsiteY5" fmla="*/ 100490 h 416520"/>
              <a:gd name="connsiteX6" fmla="*/ 100490 w 8981111"/>
              <a:gd name="connsiteY6" fmla="*/ 0 h 41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1111" h="416520">
                <a:moveTo>
                  <a:pt x="100490" y="0"/>
                </a:moveTo>
                <a:lnTo>
                  <a:pt x="8981111" y="0"/>
                </a:lnTo>
                <a:lnTo>
                  <a:pt x="8981111" y="316030"/>
                </a:lnTo>
                <a:cubicBezTo>
                  <a:pt x="8981111" y="371529"/>
                  <a:pt x="8936120" y="416520"/>
                  <a:pt x="8880621" y="416520"/>
                </a:cubicBezTo>
                <a:lnTo>
                  <a:pt x="0" y="416520"/>
                </a:lnTo>
                <a:lnTo>
                  <a:pt x="0" y="100490"/>
                </a:lnTo>
                <a:cubicBezTo>
                  <a:pt x="0" y="44991"/>
                  <a:pt x="44991" y="0"/>
                  <a:pt x="100490" y="0"/>
                </a:cubicBezTo>
                <a:close/>
              </a:path>
            </a:pathLst>
          </a:custGeom>
          <a:solidFill>
            <a:schemeClr val="accent1">
              <a:lumMod val="50000"/>
              <a:alpha val="38000"/>
            </a:schemeClr>
          </a:solidFill>
          <a:ln>
            <a:noFill/>
          </a:ln>
          <a:effectLst>
            <a:outerShdw blurRad="4953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2400" dirty="0"/>
              <a:t>What are my boundaries and what brings me energy?</a:t>
            </a:r>
          </a:p>
        </p:txBody>
      </p:sp>
      <p:grpSp>
        <p:nvGrpSpPr>
          <p:cNvPr id="27" name="Group 26">
            <a:extLst>
              <a:ext uri="{FF2B5EF4-FFF2-40B4-BE49-F238E27FC236}">
                <a16:creationId xmlns:a16="http://schemas.microsoft.com/office/drawing/2014/main" id="{DBFBAE2F-E7D7-462A-B855-B0C46590DFDD}"/>
              </a:ext>
            </a:extLst>
          </p:cNvPr>
          <p:cNvGrpSpPr/>
          <p:nvPr/>
        </p:nvGrpSpPr>
        <p:grpSpPr>
          <a:xfrm>
            <a:off x="262430" y="4990602"/>
            <a:ext cx="9174194" cy="754258"/>
            <a:chOff x="173700" y="5273314"/>
            <a:chExt cx="9856787" cy="810377"/>
          </a:xfrm>
        </p:grpSpPr>
        <p:sp>
          <p:nvSpPr>
            <p:cNvPr id="22" name="Freeform: Shape 21">
              <a:extLst>
                <a:ext uri="{FF2B5EF4-FFF2-40B4-BE49-F238E27FC236}">
                  <a16:creationId xmlns:a16="http://schemas.microsoft.com/office/drawing/2014/main" id="{C1C05E6B-BAC7-4F39-8E5F-20C4FC81D31D}"/>
                </a:ext>
              </a:extLst>
            </p:cNvPr>
            <p:cNvSpPr/>
            <p:nvPr/>
          </p:nvSpPr>
          <p:spPr>
            <a:xfrm rot="10800000" flipH="1" flipV="1">
              <a:off x="173700" y="5844894"/>
              <a:ext cx="9856786" cy="238797"/>
            </a:xfrm>
            <a:custGeom>
              <a:avLst/>
              <a:gdLst>
                <a:gd name="connsiteX0" fmla="*/ 0 w 9856786"/>
                <a:gd name="connsiteY0" fmla="*/ 139700 h 238797"/>
                <a:gd name="connsiteX1" fmla="*/ 9684096 w 9856786"/>
                <a:gd name="connsiteY1" fmla="*/ 139700 h 238797"/>
                <a:gd name="connsiteX2" fmla="*/ 9856786 w 9856786"/>
                <a:gd name="connsiteY2" fmla="*/ 139700 h 238797"/>
                <a:gd name="connsiteX3" fmla="*/ 9856786 w 9856786"/>
                <a:gd name="connsiteY3" fmla="*/ 173810 h 238797"/>
                <a:gd name="connsiteX4" fmla="*/ 9791799 w 9856786"/>
                <a:gd name="connsiteY4" fmla="*/ 238797 h 238797"/>
                <a:gd name="connsiteX5" fmla="*/ 0 w 9856786"/>
                <a:gd name="connsiteY5" fmla="*/ 238797 h 238797"/>
                <a:gd name="connsiteX6" fmla="*/ 9850126 w 9856786"/>
                <a:gd name="connsiteY6" fmla="*/ 0 h 238797"/>
                <a:gd name="connsiteX7" fmla="*/ 9856786 w 9856786"/>
                <a:gd name="connsiteY7" fmla="*/ 0 h 238797"/>
                <a:gd name="connsiteX8" fmla="*/ 9856786 w 9856786"/>
                <a:gd name="connsiteY8" fmla="*/ 139699 h 238797"/>
                <a:gd name="connsiteX9" fmla="*/ 9684101 w 9856786"/>
                <a:gd name="connsiteY9" fmla="*/ 139699 h 238797"/>
                <a:gd name="connsiteX10" fmla="*/ 9751315 w 9856786"/>
                <a:gd name="connsiteY10" fmla="*/ 126129 h 238797"/>
                <a:gd name="connsiteX11" fmla="*/ 9843215 w 9856786"/>
                <a:gd name="connsiteY11" fmla="*/ 34229 h 2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6786" h="238797">
                  <a:moveTo>
                    <a:pt x="0" y="139700"/>
                  </a:moveTo>
                  <a:lnTo>
                    <a:pt x="9684096" y="139700"/>
                  </a:lnTo>
                  <a:lnTo>
                    <a:pt x="9856786" y="139700"/>
                  </a:lnTo>
                  <a:lnTo>
                    <a:pt x="9856786" y="173810"/>
                  </a:lnTo>
                  <a:cubicBezTo>
                    <a:pt x="9856786" y="209701"/>
                    <a:pt x="9827690" y="238797"/>
                    <a:pt x="9791799" y="238797"/>
                  </a:cubicBezTo>
                  <a:lnTo>
                    <a:pt x="0" y="238797"/>
                  </a:lnTo>
                  <a:close/>
                  <a:moveTo>
                    <a:pt x="9850126" y="0"/>
                  </a:moveTo>
                  <a:lnTo>
                    <a:pt x="9856786" y="0"/>
                  </a:lnTo>
                  <a:lnTo>
                    <a:pt x="9856786" y="139699"/>
                  </a:lnTo>
                  <a:lnTo>
                    <a:pt x="9684101" y="139699"/>
                  </a:lnTo>
                  <a:lnTo>
                    <a:pt x="9751315" y="126129"/>
                  </a:lnTo>
                  <a:cubicBezTo>
                    <a:pt x="9792635" y="108652"/>
                    <a:pt x="9825738" y="75550"/>
                    <a:pt x="9843215" y="34229"/>
                  </a:cubicBezTo>
                  <a:close/>
                </a:path>
              </a:pathLst>
            </a:custGeom>
            <a:solidFill>
              <a:schemeClr val="accent1"/>
            </a:solidFill>
            <a:ln>
              <a:noFill/>
            </a:ln>
            <a:effectLst>
              <a:outerShdw blurRad="4953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dirty="0">
                <a:solidFill>
                  <a:schemeClr val="accent5"/>
                </a:solidFill>
              </a:endParaRPr>
            </a:p>
          </p:txBody>
        </p:sp>
        <p:sp>
          <p:nvSpPr>
            <p:cNvPr id="16" name="Round Diagonal Corner Rectangle 4">
              <a:extLst>
                <a:ext uri="{FF2B5EF4-FFF2-40B4-BE49-F238E27FC236}">
                  <a16:creationId xmlns:a16="http://schemas.microsoft.com/office/drawing/2014/main" id="{28262A32-416D-4B6D-90FC-809F0F3E5503}"/>
                </a:ext>
              </a:extLst>
            </p:cNvPr>
            <p:cNvSpPr/>
            <p:nvPr/>
          </p:nvSpPr>
          <p:spPr>
            <a:xfrm rot="10800000" flipH="1" flipV="1">
              <a:off x="173701" y="5273314"/>
              <a:ext cx="9856786" cy="715785"/>
            </a:xfrm>
            <a:prstGeom prst="round2DiagRect">
              <a:avLst>
                <a:gd name="adj1" fmla="val 24126"/>
                <a:gd name="adj2" fmla="val 0"/>
              </a:avLst>
            </a:prstGeom>
            <a:solidFill>
              <a:schemeClr val="bg1"/>
            </a:solidFill>
            <a:ln>
              <a:noFill/>
            </a:ln>
            <a:effectLst>
              <a:outerShdw blurRad="4953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accent5"/>
                  </a:solidFill>
                </a:rPr>
                <a:t>It’s OK to Take Space &amp; Check in with Yourself</a:t>
              </a:r>
            </a:p>
          </p:txBody>
        </p:sp>
      </p:grpSp>
      <p:grpSp>
        <p:nvGrpSpPr>
          <p:cNvPr id="2" name="Group 1">
            <a:extLst>
              <a:ext uri="{FF2B5EF4-FFF2-40B4-BE49-F238E27FC236}">
                <a16:creationId xmlns:a16="http://schemas.microsoft.com/office/drawing/2014/main" id="{8F0D4667-8311-4D0D-8A82-D5A9CB340B13}"/>
              </a:ext>
            </a:extLst>
          </p:cNvPr>
          <p:cNvGrpSpPr/>
          <p:nvPr/>
        </p:nvGrpSpPr>
        <p:grpSpPr>
          <a:xfrm>
            <a:off x="262429" y="5824241"/>
            <a:ext cx="9174193" cy="758450"/>
            <a:chOff x="1166814" y="6073413"/>
            <a:chExt cx="9856786" cy="814881"/>
          </a:xfrm>
        </p:grpSpPr>
        <p:sp>
          <p:nvSpPr>
            <p:cNvPr id="24" name="Freeform: Shape 23">
              <a:extLst>
                <a:ext uri="{FF2B5EF4-FFF2-40B4-BE49-F238E27FC236}">
                  <a16:creationId xmlns:a16="http://schemas.microsoft.com/office/drawing/2014/main" id="{C02F487C-D1E7-4FEA-BE9F-A2BFE2225408}"/>
                </a:ext>
              </a:extLst>
            </p:cNvPr>
            <p:cNvSpPr/>
            <p:nvPr/>
          </p:nvSpPr>
          <p:spPr>
            <a:xfrm rot="10800000" flipH="1" flipV="1">
              <a:off x="1166814" y="6649497"/>
              <a:ext cx="9856786" cy="238797"/>
            </a:xfrm>
            <a:custGeom>
              <a:avLst/>
              <a:gdLst>
                <a:gd name="connsiteX0" fmla="*/ 0 w 9856786"/>
                <a:gd name="connsiteY0" fmla="*/ 139700 h 238797"/>
                <a:gd name="connsiteX1" fmla="*/ 9684096 w 9856786"/>
                <a:gd name="connsiteY1" fmla="*/ 139700 h 238797"/>
                <a:gd name="connsiteX2" fmla="*/ 9856786 w 9856786"/>
                <a:gd name="connsiteY2" fmla="*/ 139700 h 238797"/>
                <a:gd name="connsiteX3" fmla="*/ 9856786 w 9856786"/>
                <a:gd name="connsiteY3" fmla="*/ 173810 h 238797"/>
                <a:gd name="connsiteX4" fmla="*/ 9791799 w 9856786"/>
                <a:gd name="connsiteY4" fmla="*/ 238797 h 238797"/>
                <a:gd name="connsiteX5" fmla="*/ 0 w 9856786"/>
                <a:gd name="connsiteY5" fmla="*/ 238797 h 238797"/>
                <a:gd name="connsiteX6" fmla="*/ 9850126 w 9856786"/>
                <a:gd name="connsiteY6" fmla="*/ 0 h 238797"/>
                <a:gd name="connsiteX7" fmla="*/ 9856786 w 9856786"/>
                <a:gd name="connsiteY7" fmla="*/ 0 h 238797"/>
                <a:gd name="connsiteX8" fmla="*/ 9856786 w 9856786"/>
                <a:gd name="connsiteY8" fmla="*/ 139699 h 238797"/>
                <a:gd name="connsiteX9" fmla="*/ 9684101 w 9856786"/>
                <a:gd name="connsiteY9" fmla="*/ 139699 h 238797"/>
                <a:gd name="connsiteX10" fmla="*/ 9751315 w 9856786"/>
                <a:gd name="connsiteY10" fmla="*/ 126129 h 238797"/>
                <a:gd name="connsiteX11" fmla="*/ 9843215 w 9856786"/>
                <a:gd name="connsiteY11" fmla="*/ 34229 h 2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6786" h="238797">
                  <a:moveTo>
                    <a:pt x="0" y="139700"/>
                  </a:moveTo>
                  <a:lnTo>
                    <a:pt x="9684096" y="139700"/>
                  </a:lnTo>
                  <a:lnTo>
                    <a:pt x="9856786" y="139700"/>
                  </a:lnTo>
                  <a:lnTo>
                    <a:pt x="9856786" y="173810"/>
                  </a:lnTo>
                  <a:cubicBezTo>
                    <a:pt x="9856786" y="209701"/>
                    <a:pt x="9827690" y="238797"/>
                    <a:pt x="9791799" y="238797"/>
                  </a:cubicBezTo>
                  <a:lnTo>
                    <a:pt x="0" y="238797"/>
                  </a:lnTo>
                  <a:close/>
                  <a:moveTo>
                    <a:pt x="9850126" y="0"/>
                  </a:moveTo>
                  <a:lnTo>
                    <a:pt x="9856786" y="0"/>
                  </a:lnTo>
                  <a:lnTo>
                    <a:pt x="9856786" y="139699"/>
                  </a:lnTo>
                  <a:lnTo>
                    <a:pt x="9684101" y="139699"/>
                  </a:lnTo>
                  <a:lnTo>
                    <a:pt x="9751315" y="126129"/>
                  </a:lnTo>
                  <a:cubicBezTo>
                    <a:pt x="9792635" y="108652"/>
                    <a:pt x="9825738" y="75550"/>
                    <a:pt x="9843215" y="34229"/>
                  </a:cubicBezTo>
                  <a:close/>
                </a:path>
              </a:pathLst>
            </a:custGeom>
            <a:solidFill>
              <a:schemeClr val="accent1"/>
            </a:solidFill>
            <a:ln>
              <a:noFill/>
            </a:ln>
            <a:effectLst>
              <a:outerShdw blurRad="4953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dirty="0">
                <a:solidFill>
                  <a:schemeClr val="accent5"/>
                </a:solidFill>
              </a:endParaRPr>
            </a:p>
          </p:txBody>
        </p:sp>
        <p:sp>
          <p:nvSpPr>
            <p:cNvPr id="25" name="Round Diagonal Corner Rectangle 4">
              <a:extLst>
                <a:ext uri="{FF2B5EF4-FFF2-40B4-BE49-F238E27FC236}">
                  <a16:creationId xmlns:a16="http://schemas.microsoft.com/office/drawing/2014/main" id="{6666ED84-4E8E-490F-A952-4D6E800999B8}"/>
                </a:ext>
              </a:extLst>
            </p:cNvPr>
            <p:cNvSpPr/>
            <p:nvPr/>
          </p:nvSpPr>
          <p:spPr>
            <a:xfrm rot="10800000" flipH="1" flipV="1">
              <a:off x="1166814" y="6073413"/>
              <a:ext cx="9856786" cy="715784"/>
            </a:xfrm>
            <a:prstGeom prst="round2DiagRect">
              <a:avLst>
                <a:gd name="adj1" fmla="val 24126"/>
                <a:gd name="adj2" fmla="val 0"/>
              </a:avLst>
            </a:prstGeom>
            <a:solidFill>
              <a:schemeClr val="bg1"/>
            </a:solidFill>
            <a:ln>
              <a:noFill/>
            </a:ln>
            <a:effectLst>
              <a:outerShdw blurRad="4953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accent5"/>
                  </a:solidFill>
                </a:rPr>
                <a:t>Set a Routine</a:t>
              </a:r>
            </a:p>
          </p:txBody>
        </p:sp>
      </p:grpSp>
      <p:pic>
        <p:nvPicPr>
          <p:cNvPr id="4" name="Picture 3" descr="A picture containing sunset, man, woman, standing&#10;&#10;Description automatically generated">
            <a:extLst>
              <a:ext uri="{FF2B5EF4-FFF2-40B4-BE49-F238E27FC236}">
                <a16:creationId xmlns:a16="http://schemas.microsoft.com/office/drawing/2014/main" id="{4E653684-F4E5-4189-8B58-E912001E3D5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9655" y="1208423"/>
            <a:ext cx="1975003" cy="1578104"/>
          </a:xfrm>
          <a:prstGeom prst="rect">
            <a:avLst/>
          </a:prstGeom>
        </p:spPr>
      </p:pic>
      <p:sp>
        <p:nvSpPr>
          <p:cNvPr id="6" name="TextBox 5">
            <a:extLst>
              <a:ext uri="{FF2B5EF4-FFF2-40B4-BE49-F238E27FC236}">
                <a16:creationId xmlns:a16="http://schemas.microsoft.com/office/drawing/2014/main" id="{3D57A6BF-3C96-414E-B9B3-8113A0783270}"/>
              </a:ext>
            </a:extLst>
          </p:cNvPr>
          <p:cNvSpPr txBox="1"/>
          <p:nvPr/>
        </p:nvSpPr>
        <p:spPr>
          <a:xfrm>
            <a:off x="1605580" y="2601291"/>
            <a:ext cx="962572" cy="230832"/>
          </a:xfrm>
          <a:prstGeom prst="rect">
            <a:avLst/>
          </a:prstGeom>
          <a:noFill/>
        </p:spPr>
        <p:txBody>
          <a:bodyPr wrap="square" rtlCol="0">
            <a:spAutoFit/>
          </a:bodyPr>
          <a:lstStyle/>
          <a:p>
            <a:r>
              <a:rPr lang="en-US" sz="900" dirty="0">
                <a:hlinkClick r:id="rId5" tooltip="https://creativecommons.org/licenses/by-nc-sa/3.0/"/>
              </a:rPr>
              <a:t>CC BY-SA-NC</a:t>
            </a:r>
            <a:endParaRPr lang="en-US" sz="900" dirty="0"/>
          </a:p>
        </p:txBody>
      </p:sp>
      <p:pic>
        <p:nvPicPr>
          <p:cNvPr id="14" name="Picture 13" descr="A close up of a logo&#10;&#10;Description automatically generated">
            <a:extLst>
              <a:ext uri="{FF2B5EF4-FFF2-40B4-BE49-F238E27FC236}">
                <a16:creationId xmlns:a16="http://schemas.microsoft.com/office/drawing/2014/main" id="{57E229AB-F10D-4900-A6F8-081B9D02A64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524299" y="3212604"/>
            <a:ext cx="2405270" cy="2800453"/>
          </a:xfrm>
          <a:prstGeom prst="rect">
            <a:avLst/>
          </a:prstGeom>
        </p:spPr>
      </p:pic>
      <p:sp>
        <p:nvSpPr>
          <p:cNvPr id="15" name="TextBox 14">
            <a:extLst>
              <a:ext uri="{FF2B5EF4-FFF2-40B4-BE49-F238E27FC236}">
                <a16:creationId xmlns:a16="http://schemas.microsoft.com/office/drawing/2014/main" id="{69AF9250-C8D2-4165-9B44-396418C7BCF6}"/>
              </a:ext>
            </a:extLst>
          </p:cNvPr>
          <p:cNvSpPr txBox="1"/>
          <p:nvPr/>
        </p:nvSpPr>
        <p:spPr>
          <a:xfrm>
            <a:off x="11381033" y="5824241"/>
            <a:ext cx="2405270" cy="230832"/>
          </a:xfrm>
          <a:prstGeom prst="rect">
            <a:avLst/>
          </a:prstGeom>
          <a:noFill/>
        </p:spPr>
        <p:txBody>
          <a:bodyPr wrap="square" rtlCol="0">
            <a:spAutoFit/>
          </a:bodyPr>
          <a:lstStyle/>
          <a:p>
            <a:r>
              <a:rPr lang="en-US" sz="900" dirty="0">
                <a:hlinkClick r:id="rId8" tooltip="https://creativecommons.org/licenses/by/3.0/"/>
              </a:rPr>
              <a:t>CC BY</a:t>
            </a:r>
            <a:endParaRPr lang="en-US" sz="900" dirty="0"/>
          </a:p>
        </p:txBody>
      </p:sp>
    </p:spTree>
    <p:extLst>
      <p:ext uri="{BB962C8B-B14F-4D97-AF65-F5344CB8AC3E}">
        <p14:creationId xmlns:p14="http://schemas.microsoft.com/office/powerpoint/2010/main" val="311841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 grpId="0" animBg="1"/>
      <p:bldP spid="8" grpId="0" animBg="1"/>
      <p:bldP spid="9" grpId="0" animBg="1"/>
      <p:bldP spid="11" grpId="0" animBg="1"/>
      <p:bldP spid="12" grpId="0" animBg="1"/>
      <p:bldP spid="13"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01E460-6F7E-4D00-A133-C5D14C31C98D}"/>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531332" y="1020724"/>
            <a:ext cx="11129335" cy="5657850"/>
          </a:xfrm>
          <a:prstGeom prst="rect">
            <a:avLst/>
          </a:prstGeom>
        </p:spPr>
      </p:pic>
    </p:spTree>
    <p:extLst>
      <p:ext uri="{BB962C8B-B14F-4D97-AF65-F5344CB8AC3E}">
        <p14:creationId xmlns:p14="http://schemas.microsoft.com/office/powerpoint/2010/main" val="377295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625F1CD-30BB-4823-BA0C-6A225CCA5BFB}"/>
              </a:ext>
            </a:extLst>
          </p:cNvPr>
          <p:cNvPicPr>
            <a:picLocks noChangeAspect="1"/>
          </p:cNvPicPr>
          <p:nvPr/>
        </p:nvPicPr>
        <p:blipFill rotWithShape="1">
          <a:blip r:embed="rId2">
            <a:extLst>
              <a:ext uri="{28A0092B-C50C-407E-A947-70E740481C1C}">
                <a14:useLocalDpi xmlns:a14="http://schemas.microsoft.com/office/drawing/2010/main" val="0"/>
              </a:ext>
            </a:extLst>
          </a:blip>
          <a:srcRect b="2335"/>
          <a:stretch/>
        </p:blipFill>
        <p:spPr>
          <a:xfrm>
            <a:off x="659219" y="1032651"/>
            <a:ext cx="10611292" cy="5656685"/>
          </a:xfrm>
          <a:prstGeom prst="rect">
            <a:avLst/>
          </a:prstGeom>
        </p:spPr>
      </p:pic>
    </p:spTree>
    <p:extLst>
      <p:ext uri="{BB962C8B-B14F-4D97-AF65-F5344CB8AC3E}">
        <p14:creationId xmlns:p14="http://schemas.microsoft.com/office/powerpoint/2010/main" val="201880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9E346D-D0DB-43E6-B748-FF1B60081975}"/>
              </a:ext>
            </a:extLst>
          </p:cNvPr>
          <p:cNvPicPr>
            <a:picLocks/>
          </p:cNvPicPr>
          <p:nvPr>
            <p:custDataLst>
              <p:tags r:id="rId1"/>
            </p:custDataLst>
          </p:nvPr>
        </p:nvPicPr>
        <p:blipFill rotWithShape="1">
          <a:blip r:embed="rId4">
            <a:extLst>
              <a:ext uri="{28A0092B-C50C-407E-A947-70E740481C1C}">
                <a14:useLocalDpi xmlns:a14="http://schemas.microsoft.com/office/drawing/2010/main" val="0"/>
              </a:ext>
            </a:extLst>
          </a:blip>
          <a:srcRect b="13748"/>
          <a:stretch/>
        </p:blipFill>
        <p:spPr>
          <a:xfrm>
            <a:off x="393405" y="1115238"/>
            <a:ext cx="11125200" cy="4880009"/>
          </a:xfrm>
          <a:prstGeom prst="rect">
            <a:avLst/>
          </a:prstGeom>
        </p:spPr>
      </p:pic>
    </p:spTree>
    <p:extLst>
      <p:ext uri="{BB962C8B-B14F-4D97-AF65-F5344CB8AC3E}">
        <p14:creationId xmlns:p14="http://schemas.microsoft.com/office/powerpoint/2010/main" val="253399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AF5AA-0907-4FBB-85F8-FB0E8ECB2934}"/>
              </a:ext>
            </a:extLst>
          </p:cNvPr>
          <p:cNvSpPr>
            <a:spLocks noGrp="1"/>
          </p:cNvSpPr>
          <p:nvPr>
            <p:ph type="title"/>
          </p:nvPr>
        </p:nvSpPr>
        <p:spPr/>
        <p:txBody>
          <a:bodyPr/>
          <a:lstStyle/>
          <a:p>
            <a:r>
              <a:rPr lang="en-US" dirty="0"/>
              <a:t>Emotional Health</a:t>
            </a:r>
          </a:p>
        </p:txBody>
      </p:sp>
      <p:sp>
        <p:nvSpPr>
          <p:cNvPr id="5" name="Freeform: Shape 4">
            <a:extLst>
              <a:ext uri="{FF2B5EF4-FFF2-40B4-BE49-F238E27FC236}">
                <a16:creationId xmlns:a16="http://schemas.microsoft.com/office/drawing/2014/main" id="{4CD5DCFA-38F5-4EAA-B714-BAA2FE948B5F}"/>
              </a:ext>
            </a:extLst>
          </p:cNvPr>
          <p:cNvSpPr/>
          <p:nvPr/>
        </p:nvSpPr>
        <p:spPr>
          <a:xfrm>
            <a:off x="4764302" y="1319975"/>
            <a:ext cx="2663396" cy="1331698"/>
          </a:xfrm>
          <a:custGeom>
            <a:avLst/>
            <a:gdLst>
              <a:gd name="connsiteX0" fmla="*/ 0 w 2254076"/>
              <a:gd name="connsiteY0" fmla="*/ 112704 h 1127038"/>
              <a:gd name="connsiteX1" fmla="*/ 112704 w 2254076"/>
              <a:gd name="connsiteY1" fmla="*/ 0 h 1127038"/>
              <a:gd name="connsiteX2" fmla="*/ 2141372 w 2254076"/>
              <a:gd name="connsiteY2" fmla="*/ 0 h 1127038"/>
              <a:gd name="connsiteX3" fmla="*/ 2254076 w 2254076"/>
              <a:gd name="connsiteY3" fmla="*/ 112704 h 1127038"/>
              <a:gd name="connsiteX4" fmla="*/ 2254076 w 2254076"/>
              <a:gd name="connsiteY4" fmla="*/ 1014334 h 1127038"/>
              <a:gd name="connsiteX5" fmla="*/ 2141372 w 2254076"/>
              <a:gd name="connsiteY5" fmla="*/ 1127038 h 1127038"/>
              <a:gd name="connsiteX6" fmla="*/ 112704 w 2254076"/>
              <a:gd name="connsiteY6" fmla="*/ 1127038 h 1127038"/>
              <a:gd name="connsiteX7" fmla="*/ 0 w 2254076"/>
              <a:gd name="connsiteY7" fmla="*/ 1014334 h 1127038"/>
              <a:gd name="connsiteX8" fmla="*/ 0 w 2254076"/>
              <a:gd name="connsiteY8" fmla="*/ 112704 h 112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76" h="1127038">
                <a:moveTo>
                  <a:pt x="0" y="112704"/>
                </a:moveTo>
                <a:cubicBezTo>
                  <a:pt x="0" y="50459"/>
                  <a:pt x="50459" y="0"/>
                  <a:pt x="112704" y="0"/>
                </a:cubicBezTo>
                <a:lnTo>
                  <a:pt x="2141372" y="0"/>
                </a:lnTo>
                <a:cubicBezTo>
                  <a:pt x="2203617" y="0"/>
                  <a:pt x="2254076" y="50459"/>
                  <a:pt x="2254076" y="112704"/>
                </a:cubicBezTo>
                <a:lnTo>
                  <a:pt x="2254076" y="1014334"/>
                </a:lnTo>
                <a:cubicBezTo>
                  <a:pt x="2254076" y="1076579"/>
                  <a:pt x="2203617" y="1127038"/>
                  <a:pt x="2141372" y="1127038"/>
                </a:cubicBezTo>
                <a:lnTo>
                  <a:pt x="112704" y="1127038"/>
                </a:lnTo>
                <a:cubicBezTo>
                  <a:pt x="50459" y="1127038"/>
                  <a:pt x="0" y="1076579"/>
                  <a:pt x="0" y="1014334"/>
                </a:cubicBezTo>
                <a:lnTo>
                  <a:pt x="0" y="112704"/>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690" tIns="139690" rIns="139690" bIns="139690" numCol="1" spcCol="1270" anchor="ctr" anchorCtr="0">
            <a:noAutofit/>
          </a:bodyPr>
          <a:lstStyle/>
          <a:p>
            <a:pPr marL="0" lvl="0" indent="0" algn="ctr" defTabSz="1244600">
              <a:lnSpc>
                <a:spcPct val="90000"/>
              </a:lnSpc>
              <a:spcBef>
                <a:spcPct val="0"/>
              </a:spcBef>
              <a:spcAft>
                <a:spcPct val="35000"/>
              </a:spcAft>
              <a:buNone/>
            </a:pPr>
            <a:r>
              <a:rPr lang="en-US" sz="2400" kern="1200" dirty="0"/>
              <a:t>Self Awareness</a:t>
            </a:r>
          </a:p>
        </p:txBody>
      </p:sp>
      <p:sp>
        <p:nvSpPr>
          <p:cNvPr id="7" name="Freeform: Shape 6">
            <a:extLst>
              <a:ext uri="{FF2B5EF4-FFF2-40B4-BE49-F238E27FC236}">
                <a16:creationId xmlns:a16="http://schemas.microsoft.com/office/drawing/2014/main" id="{61E48F97-8007-4C71-B14A-F7A01D27BAFA}"/>
              </a:ext>
            </a:extLst>
          </p:cNvPr>
          <p:cNvSpPr/>
          <p:nvPr/>
        </p:nvSpPr>
        <p:spPr>
          <a:xfrm>
            <a:off x="7424978" y="5127395"/>
            <a:ext cx="2663396" cy="1331698"/>
          </a:xfrm>
          <a:custGeom>
            <a:avLst/>
            <a:gdLst>
              <a:gd name="connsiteX0" fmla="*/ 0 w 2254076"/>
              <a:gd name="connsiteY0" fmla="*/ 112704 h 1127038"/>
              <a:gd name="connsiteX1" fmla="*/ 112704 w 2254076"/>
              <a:gd name="connsiteY1" fmla="*/ 0 h 1127038"/>
              <a:gd name="connsiteX2" fmla="*/ 2141372 w 2254076"/>
              <a:gd name="connsiteY2" fmla="*/ 0 h 1127038"/>
              <a:gd name="connsiteX3" fmla="*/ 2254076 w 2254076"/>
              <a:gd name="connsiteY3" fmla="*/ 112704 h 1127038"/>
              <a:gd name="connsiteX4" fmla="*/ 2254076 w 2254076"/>
              <a:gd name="connsiteY4" fmla="*/ 1014334 h 1127038"/>
              <a:gd name="connsiteX5" fmla="*/ 2141372 w 2254076"/>
              <a:gd name="connsiteY5" fmla="*/ 1127038 h 1127038"/>
              <a:gd name="connsiteX6" fmla="*/ 112704 w 2254076"/>
              <a:gd name="connsiteY6" fmla="*/ 1127038 h 1127038"/>
              <a:gd name="connsiteX7" fmla="*/ 0 w 2254076"/>
              <a:gd name="connsiteY7" fmla="*/ 1014334 h 1127038"/>
              <a:gd name="connsiteX8" fmla="*/ 0 w 2254076"/>
              <a:gd name="connsiteY8" fmla="*/ 112704 h 112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76" h="1127038">
                <a:moveTo>
                  <a:pt x="0" y="112704"/>
                </a:moveTo>
                <a:cubicBezTo>
                  <a:pt x="0" y="50459"/>
                  <a:pt x="50459" y="0"/>
                  <a:pt x="112704" y="0"/>
                </a:cubicBezTo>
                <a:lnTo>
                  <a:pt x="2141372" y="0"/>
                </a:lnTo>
                <a:cubicBezTo>
                  <a:pt x="2203617" y="0"/>
                  <a:pt x="2254076" y="50459"/>
                  <a:pt x="2254076" y="112704"/>
                </a:cubicBezTo>
                <a:lnTo>
                  <a:pt x="2254076" y="1014334"/>
                </a:lnTo>
                <a:cubicBezTo>
                  <a:pt x="2254076" y="1076579"/>
                  <a:pt x="2203617" y="1127038"/>
                  <a:pt x="2141372" y="1127038"/>
                </a:cubicBezTo>
                <a:lnTo>
                  <a:pt x="112704" y="1127038"/>
                </a:lnTo>
                <a:cubicBezTo>
                  <a:pt x="50459" y="1127038"/>
                  <a:pt x="0" y="1076579"/>
                  <a:pt x="0" y="1014334"/>
                </a:cubicBezTo>
                <a:lnTo>
                  <a:pt x="0" y="112704"/>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690" tIns="139690" rIns="139690" bIns="139690" numCol="1" spcCol="1270" anchor="ctr" anchorCtr="0">
            <a:noAutofit/>
          </a:bodyPr>
          <a:lstStyle/>
          <a:p>
            <a:pPr marL="0" lvl="0" indent="0" algn="ctr" defTabSz="1244600">
              <a:lnSpc>
                <a:spcPct val="90000"/>
              </a:lnSpc>
              <a:spcBef>
                <a:spcPct val="0"/>
              </a:spcBef>
              <a:spcAft>
                <a:spcPct val="35000"/>
              </a:spcAft>
              <a:buNone/>
            </a:pPr>
            <a:r>
              <a:rPr lang="en-US" sz="2400" kern="1200" dirty="0"/>
              <a:t>Self Care</a:t>
            </a:r>
          </a:p>
        </p:txBody>
      </p:sp>
      <p:sp>
        <p:nvSpPr>
          <p:cNvPr id="9" name="Freeform: Shape 8">
            <a:extLst>
              <a:ext uri="{FF2B5EF4-FFF2-40B4-BE49-F238E27FC236}">
                <a16:creationId xmlns:a16="http://schemas.microsoft.com/office/drawing/2014/main" id="{C5689FED-F933-457C-8B67-508E219195A2}"/>
              </a:ext>
            </a:extLst>
          </p:cNvPr>
          <p:cNvSpPr/>
          <p:nvPr/>
        </p:nvSpPr>
        <p:spPr>
          <a:xfrm>
            <a:off x="2103626" y="5127395"/>
            <a:ext cx="2663396" cy="1331698"/>
          </a:xfrm>
          <a:custGeom>
            <a:avLst/>
            <a:gdLst>
              <a:gd name="connsiteX0" fmla="*/ 0 w 2254076"/>
              <a:gd name="connsiteY0" fmla="*/ 112704 h 1127038"/>
              <a:gd name="connsiteX1" fmla="*/ 112704 w 2254076"/>
              <a:gd name="connsiteY1" fmla="*/ 0 h 1127038"/>
              <a:gd name="connsiteX2" fmla="*/ 2141372 w 2254076"/>
              <a:gd name="connsiteY2" fmla="*/ 0 h 1127038"/>
              <a:gd name="connsiteX3" fmla="*/ 2254076 w 2254076"/>
              <a:gd name="connsiteY3" fmla="*/ 112704 h 1127038"/>
              <a:gd name="connsiteX4" fmla="*/ 2254076 w 2254076"/>
              <a:gd name="connsiteY4" fmla="*/ 1014334 h 1127038"/>
              <a:gd name="connsiteX5" fmla="*/ 2141372 w 2254076"/>
              <a:gd name="connsiteY5" fmla="*/ 1127038 h 1127038"/>
              <a:gd name="connsiteX6" fmla="*/ 112704 w 2254076"/>
              <a:gd name="connsiteY6" fmla="*/ 1127038 h 1127038"/>
              <a:gd name="connsiteX7" fmla="*/ 0 w 2254076"/>
              <a:gd name="connsiteY7" fmla="*/ 1014334 h 1127038"/>
              <a:gd name="connsiteX8" fmla="*/ 0 w 2254076"/>
              <a:gd name="connsiteY8" fmla="*/ 112704 h 112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76" h="1127038">
                <a:moveTo>
                  <a:pt x="0" y="112704"/>
                </a:moveTo>
                <a:cubicBezTo>
                  <a:pt x="0" y="50459"/>
                  <a:pt x="50459" y="0"/>
                  <a:pt x="112704" y="0"/>
                </a:cubicBezTo>
                <a:lnTo>
                  <a:pt x="2141372" y="0"/>
                </a:lnTo>
                <a:cubicBezTo>
                  <a:pt x="2203617" y="0"/>
                  <a:pt x="2254076" y="50459"/>
                  <a:pt x="2254076" y="112704"/>
                </a:cubicBezTo>
                <a:lnTo>
                  <a:pt x="2254076" y="1014334"/>
                </a:lnTo>
                <a:cubicBezTo>
                  <a:pt x="2254076" y="1076579"/>
                  <a:pt x="2203617" y="1127038"/>
                  <a:pt x="2141372" y="1127038"/>
                </a:cubicBezTo>
                <a:lnTo>
                  <a:pt x="112704" y="1127038"/>
                </a:lnTo>
                <a:cubicBezTo>
                  <a:pt x="50459" y="1127038"/>
                  <a:pt x="0" y="1076579"/>
                  <a:pt x="0" y="1014334"/>
                </a:cubicBezTo>
                <a:lnTo>
                  <a:pt x="0" y="112704"/>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690" tIns="139690" rIns="139690" bIns="139690" numCol="1" spcCol="1270" anchor="ctr" anchorCtr="0">
            <a:noAutofit/>
          </a:bodyPr>
          <a:lstStyle/>
          <a:p>
            <a:pPr marL="0" lvl="0" indent="0" algn="ctr" defTabSz="1244600">
              <a:lnSpc>
                <a:spcPct val="90000"/>
              </a:lnSpc>
              <a:spcBef>
                <a:spcPct val="0"/>
              </a:spcBef>
              <a:spcAft>
                <a:spcPct val="35000"/>
              </a:spcAft>
              <a:buNone/>
            </a:pPr>
            <a:r>
              <a:rPr lang="en-US" sz="2400" kern="1200" dirty="0"/>
              <a:t>Self Compassion</a:t>
            </a:r>
          </a:p>
        </p:txBody>
      </p:sp>
      <p:sp>
        <p:nvSpPr>
          <p:cNvPr id="10" name="Arrow: Left-Right 9">
            <a:extLst>
              <a:ext uri="{FF2B5EF4-FFF2-40B4-BE49-F238E27FC236}">
                <a16:creationId xmlns:a16="http://schemas.microsoft.com/office/drawing/2014/main" id="{1EA325D4-0674-4677-9D63-CD85B2058CE8}"/>
              </a:ext>
            </a:extLst>
          </p:cNvPr>
          <p:cNvSpPr/>
          <p:nvPr/>
        </p:nvSpPr>
        <p:spPr>
          <a:xfrm rot="18000000">
            <a:off x="3031519" y="3466213"/>
            <a:ext cx="2201064" cy="739960"/>
          </a:xfrm>
          <a:prstGeom prst="leftRightArrow">
            <a:avLst>
              <a:gd name="adj1" fmla="val 36446"/>
              <a:gd name="adj2" fmla="val 50000"/>
            </a:avLst>
          </a:prstGeom>
          <a:solidFill>
            <a:schemeClr val="accent1">
              <a:lumMod val="7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8338" tIns="78892" rIns="118339" bIns="78893" numCol="1" spcCol="1270" anchor="ctr" anchorCtr="0">
            <a:noAutofit/>
          </a:bodyPr>
          <a:lstStyle/>
          <a:p>
            <a:pPr marL="0" lvl="0" indent="0" algn="ctr" defTabSz="755650">
              <a:lnSpc>
                <a:spcPct val="90000"/>
              </a:lnSpc>
              <a:spcBef>
                <a:spcPct val="0"/>
              </a:spcBef>
              <a:spcAft>
                <a:spcPct val="35000"/>
              </a:spcAft>
              <a:buNone/>
            </a:pPr>
            <a:endParaRPr lang="en-US" sz="1700" kern="1200" dirty="0"/>
          </a:p>
        </p:txBody>
      </p:sp>
      <p:sp>
        <p:nvSpPr>
          <p:cNvPr id="11" name="Arrow: Left-Right 10">
            <a:extLst>
              <a:ext uri="{FF2B5EF4-FFF2-40B4-BE49-F238E27FC236}">
                <a16:creationId xmlns:a16="http://schemas.microsoft.com/office/drawing/2014/main" id="{1023726F-E103-433D-9DFE-4625A8FC839B}"/>
              </a:ext>
            </a:extLst>
          </p:cNvPr>
          <p:cNvSpPr/>
          <p:nvPr/>
        </p:nvSpPr>
        <p:spPr>
          <a:xfrm rot="3600000" flipH="1">
            <a:off x="6959418" y="3466213"/>
            <a:ext cx="2201064" cy="739960"/>
          </a:xfrm>
          <a:prstGeom prst="leftRightArrow">
            <a:avLst>
              <a:gd name="adj1" fmla="val 36446"/>
              <a:gd name="adj2" fmla="val 50000"/>
            </a:avLst>
          </a:prstGeom>
          <a:solidFill>
            <a:schemeClr val="accent1">
              <a:lumMod val="7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8338" tIns="78892" rIns="118339" bIns="78893" numCol="1" spcCol="1270" anchor="ctr" anchorCtr="0">
            <a:noAutofit/>
          </a:bodyPr>
          <a:lstStyle/>
          <a:p>
            <a:pPr marL="0" lvl="0" indent="0" algn="ctr" defTabSz="755650">
              <a:lnSpc>
                <a:spcPct val="90000"/>
              </a:lnSpc>
              <a:spcBef>
                <a:spcPct val="0"/>
              </a:spcBef>
              <a:spcAft>
                <a:spcPct val="35000"/>
              </a:spcAft>
              <a:buNone/>
            </a:pPr>
            <a:endParaRPr lang="en-US" sz="1700" kern="1200" dirty="0"/>
          </a:p>
        </p:txBody>
      </p:sp>
      <p:sp>
        <p:nvSpPr>
          <p:cNvPr id="12" name="Arrow: Left-Right 11">
            <a:extLst>
              <a:ext uri="{FF2B5EF4-FFF2-40B4-BE49-F238E27FC236}">
                <a16:creationId xmlns:a16="http://schemas.microsoft.com/office/drawing/2014/main" id="{927BC11E-A0F2-477F-94A1-1496DB18FD62}"/>
              </a:ext>
            </a:extLst>
          </p:cNvPr>
          <p:cNvSpPr/>
          <p:nvPr/>
        </p:nvSpPr>
        <p:spPr>
          <a:xfrm flipH="1">
            <a:off x="4995468" y="5423264"/>
            <a:ext cx="2201064" cy="739960"/>
          </a:xfrm>
          <a:prstGeom prst="leftRightArrow">
            <a:avLst>
              <a:gd name="adj1" fmla="val 36446"/>
              <a:gd name="adj2" fmla="val 50000"/>
            </a:avLst>
          </a:prstGeom>
          <a:solidFill>
            <a:schemeClr val="accent1">
              <a:lumMod val="7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8338" tIns="78892" rIns="118339" bIns="78893" numCol="1" spcCol="1270" anchor="ctr" anchorCtr="0">
            <a:noAutofit/>
          </a:bodyPr>
          <a:lstStyle/>
          <a:p>
            <a:pPr marL="0" lvl="0" indent="0" algn="ctr" defTabSz="755650">
              <a:lnSpc>
                <a:spcPct val="90000"/>
              </a:lnSpc>
              <a:spcBef>
                <a:spcPct val="0"/>
              </a:spcBef>
              <a:spcAft>
                <a:spcPct val="35000"/>
              </a:spcAft>
              <a:buNone/>
            </a:pPr>
            <a:endParaRPr lang="en-US" sz="1700" kern="1200" dirty="0"/>
          </a:p>
        </p:txBody>
      </p:sp>
      <p:pic>
        <p:nvPicPr>
          <p:cNvPr id="4" name="Picture 3" descr="A picture containing hanger, game&#10;&#10;Description automatically generated">
            <a:extLst>
              <a:ext uri="{FF2B5EF4-FFF2-40B4-BE49-F238E27FC236}">
                <a16:creationId xmlns:a16="http://schemas.microsoft.com/office/drawing/2014/main" id="{FECD825C-83AE-4D10-BDA9-EE2669E3CE8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06133" y="3554231"/>
            <a:ext cx="2438405" cy="1573164"/>
          </a:xfrm>
          <a:prstGeom prst="rect">
            <a:avLst/>
          </a:prstGeom>
        </p:spPr>
      </p:pic>
      <p:sp>
        <p:nvSpPr>
          <p:cNvPr id="6" name="TextBox 5">
            <a:extLst>
              <a:ext uri="{FF2B5EF4-FFF2-40B4-BE49-F238E27FC236}">
                <a16:creationId xmlns:a16="http://schemas.microsoft.com/office/drawing/2014/main" id="{2B0544CF-6214-4611-9CEE-C186B44B66C7}"/>
              </a:ext>
            </a:extLst>
          </p:cNvPr>
          <p:cNvSpPr txBox="1"/>
          <p:nvPr/>
        </p:nvSpPr>
        <p:spPr>
          <a:xfrm>
            <a:off x="6586153" y="4974272"/>
            <a:ext cx="1022250" cy="215444"/>
          </a:xfrm>
          <a:prstGeom prst="rect">
            <a:avLst/>
          </a:prstGeom>
          <a:noFill/>
        </p:spPr>
        <p:txBody>
          <a:bodyPr wrap="square" rtlCol="0">
            <a:spAutoFit/>
          </a:bodyPr>
          <a:lstStyle/>
          <a:p>
            <a:r>
              <a:rPr lang="en-US" sz="800" dirty="0">
                <a:hlinkClick r:id="rId5" tooltip="https://creativecommons.org/licenses/by-nc-nd/3.0/"/>
              </a:rPr>
              <a:t>CC BY-NC-ND</a:t>
            </a:r>
            <a:endParaRPr lang="en-US" sz="800" dirty="0"/>
          </a:p>
        </p:txBody>
      </p:sp>
    </p:spTree>
    <p:extLst>
      <p:ext uri="{BB962C8B-B14F-4D97-AF65-F5344CB8AC3E}">
        <p14:creationId xmlns:p14="http://schemas.microsoft.com/office/powerpoint/2010/main" val="297178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83E5D6D-2C42-4679-AD87-9A7CFC6AEE02}"/>
              </a:ext>
            </a:extLst>
          </p:cNvPr>
          <p:cNvSpPr>
            <a:spLocks noGrp="1"/>
          </p:cNvSpPr>
          <p:nvPr>
            <p:ph type="title"/>
          </p:nvPr>
        </p:nvSpPr>
        <p:spPr/>
        <p:txBody>
          <a:bodyPr/>
          <a:lstStyle/>
          <a:p>
            <a:r>
              <a:rPr lang="en-US" dirty="0"/>
              <a:t>Physical Health</a:t>
            </a:r>
          </a:p>
        </p:txBody>
      </p:sp>
      <p:sp>
        <p:nvSpPr>
          <p:cNvPr id="128" name="Oval 127">
            <a:extLst>
              <a:ext uri="{FF2B5EF4-FFF2-40B4-BE49-F238E27FC236}">
                <a16:creationId xmlns:a16="http://schemas.microsoft.com/office/drawing/2014/main" id="{D42C4474-E384-4EF4-BF75-08FBB92BF917}"/>
              </a:ext>
            </a:extLst>
          </p:cNvPr>
          <p:cNvSpPr/>
          <p:nvPr/>
        </p:nvSpPr>
        <p:spPr>
          <a:xfrm>
            <a:off x="4113898" y="2743199"/>
            <a:ext cx="3969834" cy="396983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bg1"/>
              </a:solidFill>
              <a:latin typeface="+mj-lt"/>
            </a:endParaRPr>
          </a:p>
        </p:txBody>
      </p:sp>
      <p:sp>
        <p:nvSpPr>
          <p:cNvPr id="149" name="Oval 148">
            <a:extLst>
              <a:ext uri="{FF2B5EF4-FFF2-40B4-BE49-F238E27FC236}">
                <a16:creationId xmlns:a16="http://schemas.microsoft.com/office/drawing/2014/main" id="{11267A3C-568C-4161-A1F4-BC0FEE283E2C}"/>
              </a:ext>
            </a:extLst>
          </p:cNvPr>
          <p:cNvSpPr/>
          <p:nvPr/>
        </p:nvSpPr>
        <p:spPr>
          <a:xfrm>
            <a:off x="7988947" y="1226634"/>
            <a:ext cx="3969834" cy="396983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bg1"/>
              </a:solidFill>
              <a:latin typeface="+mj-lt"/>
            </a:endParaRPr>
          </a:p>
        </p:txBody>
      </p:sp>
      <p:sp>
        <p:nvSpPr>
          <p:cNvPr id="81" name="Oval 80">
            <a:extLst>
              <a:ext uri="{FF2B5EF4-FFF2-40B4-BE49-F238E27FC236}">
                <a16:creationId xmlns:a16="http://schemas.microsoft.com/office/drawing/2014/main" id="{FEB4E5C7-186B-4244-AC23-3DFAE39E86D0}"/>
              </a:ext>
            </a:extLst>
          </p:cNvPr>
          <p:cNvSpPr/>
          <p:nvPr/>
        </p:nvSpPr>
        <p:spPr>
          <a:xfrm>
            <a:off x="238848" y="1226634"/>
            <a:ext cx="3969834" cy="3969834"/>
          </a:xfrm>
          <a:prstGeom prst="ellipse">
            <a:avLst/>
          </a:prstGeom>
          <a:solidFill>
            <a:srgbClr val="009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bg1"/>
              </a:solidFill>
              <a:latin typeface="+mj-lt"/>
            </a:endParaRPr>
          </a:p>
        </p:txBody>
      </p:sp>
      <p:grpSp>
        <p:nvGrpSpPr>
          <p:cNvPr id="4" name="Group 3">
            <a:extLst>
              <a:ext uri="{FF2B5EF4-FFF2-40B4-BE49-F238E27FC236}">
                <a16:creationId xmlns:a16="http://schemas.microsoft.com/office/drawing/2014/main" id="{0A2F7C76-1BDF-4AC5-9C62-217EDF4FDD19}"/>
              </a:ext>
            </a:extLst>
          </p:cNvPr>
          <p:cNvGrpSpPr/>
          <p:nvPr/>
        </p:nvGrpSpPr>
        <p:grpSpPr>
          <a:xfrm>
            <a:off x="1209329" y="1374515"/>
            <a:ext cx="2028872" cy="2028872"/>
            <a:chOff x="5319119" y="3007207"/>
            <a:chExt cx="1552174" cy="1552174"/>
          </a:xfrm>
        </p:grpSpPr>
        <p:sp>
          <p:nvSpPr>
            <p:cNvPr id="5" name="Oval 4">
              <a:extLst>
                <a:ext uri="{FF2B5EF4-FFF2-40B4-BE49-F238E27FC236}">
                  <a16:creationId xmlns:a16="http://schemas.microsoft.com/office/drawing/2014/main" id="{0A77F900-404E-4B5F-98FE-89458FA81363}"/>
                </a:ext>
              </a:extLst>
            </p:cNvPr>
            <p:cNvSpPr/>
            <p:nvPr/>
          </p:nvSpPr>
          <p:spPr>
            <a:xfrm>
              <a:off x="5319119" y="3007207"/>
              <a:ext cx="1552174" cy="155217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panose="020F0502020204030203" pitchFamily="34" charset="0"/>
              </a:endParaRPr>
            </a:p>
          </p:txBody>
        </p:sp>
        <p:grpSp>
          <p:nvGrpSpPr>
            <p:cNvPr id="6" name="Group 5">
              <a:extLst>
                <a:ext uri="{FF2B5EF4-FFF2-40B4-BE49-F238E27FC236}">
                  <a16:creationId xmlns:a16="http://schemas.microsoft.com/office/drawing/2014/main" id="{32CE31DA-E421-4343-863E-2DF38237CD9F}"/>
                </a:ext>
              </a:extLst>
            </p:cNvPr>
            <p:cNvGrpSpPr/>
            <p:nvPr/>
          </p:nvGrpSpPr>
          <p:grpSpPr>
            <a:xfrm>
              <a:off x="5369528" y="3057616"/>
              <a:ext cx="1451356" cy="1451356"/>
              <a:chOff x="3375110" y="1573204"/>
              <a:chExt cx="2115879" cy="2115879"/>
            </a:xfrm>
          </p:grpSpPr>
          <p:sp>
            <p:nvSpPr>
              <p:cNvPr id="7" name="Oval 6">
                <a:extLst>
                  <a:ext uri="{FF2B5EF4-FFF2-40B4-BE49-F238E27FC236}">
                    <a16:creationId xmlns:a16="http://schemas.microsoft.com/office/drawing/2014/main" id="{6E890F34-243A-4E50-BF33-FDD856ED0CF5}"/>
                  </a:ext>
                </a:extLst>
              </p:cNvPr>
              <p:cNvSpPr/>
              <p:nvPr/>
            </p:nvSpPr>
            <p:spPr>
              <a:xfrm>
                <a:off x="3375110" y="1573204"/>
                <a:ext cx="2115879" cy="21158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panose="020F0502020204030203" pitchFamily="34" charset="0"/>
                </a:endParaRPr>
              </a:p>
            </p:txBody>
          </p:sp>
          <p:sp>
            <p:nvSpPr>
              <p:cNvPr id="8" name="Freeform 329">
                <a:extLst>
                  <a:ext uri="{FF2B5EF4-FFF2-40B4-BE49-F238E27FC236}">
                    <a16:creationId xmlns:a16="http://schemas.microsoft.com/office/drawing/2014/main" id="{BD4E9FFA-1B22-48D3-8C3F-4AEE2C4AA81F}"/>
                  </a:ext>
                </a:extLst>
              </p:cNvPr>
              <p:cNvSpPr/>
              <p:nvPr/>
            </p:nvSpPr>
            <p:spPr>
              <a:xfrm flipV="1">
                <a:off x="3524048" y="1832456"/>
                <a:ext cx="339032" cy="366170"/>
              </a:xfrm>
              <a:custGeom>
                <a:avLst/>
                <a:gdLst>
                  <a:gd name="connsiteX0" fmla="*/ 217305 w 339032"/>
                  <a:gd name="connsiteY0" fmla="*/ 366170 h 366170"/>
                  <a:gd name="connsiteX1" fmla="*/ 239130 w 339032"/>
                  <a:gd name="connsiteY1" fmla="*/ 366123 h 366170"/>
                  <a:gd name="connsiteX2" fmla="*/ 338895 w 339032"/>
                  <a:gd name="connsiteY2" fmla="*/ 263816 h 366170"/>
                  <a:gd name="connsiteX3" fmla="*/ 338858 w 339032"/>
                  <a:gd name="connsiteY3" fmla="*/ 0 h 366170"/>
                  <a:gd name="connsiteX4" fmla="*/ 86831 w 339032"/>
                  <a:gd name="connsiteY4" fmla="*/ 253 h 366170"/>
                  <a:gd name="connsiteX5" fmla="*/ 2 w 339032"/>
                  <a:gd name="connsiteY5" fmla="*/ 97781 h 366170"/>
                  <a:gd name="connsiteX6" fmla="*/ 0 w 339032"/>
                  <a:gd name="connsiteY6" fmla="*/ 105840 h 366170"/>
                  <a:gd name="connsiteX7" fmla="*/ 32129 w 339032"/>
                  <a:gd name="connsiteY7" fmla="*/ 158726 h 366170"/>
                  <a:gd name="connsiteX8" fmla="*/ 161255 w 339032"/>
                  <a:gd name="connsiteY8" fmla="*/ 315229 h 36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032" h="366170">
                    <a:moveTo>
                      <a:pt x="217305" y="366170"/>
                    </a:moveTo>
                    <a:lnTo>
                      <a:pt x="239130" y="366123"/>
                    </a:lnTo>
                    <a:cubicBezTo>
                      <a:pt x="262562" y="360924"/>
                      <a:pt x="325750" y="354073"/>
                      <a:pt x="338895" y="263816"/>
                    </a:cubicBezTo>
                    <a:cubicBezTo>
                      <a:pt x="339385" y="175877"/>
                      <a:pt x="338368" y="87939"/>
                      <a:pt x="338858" y="0"/>
                    </a:cubicBezTo>
                    <a:lnTo>
                      <a:pt x="86831" y="253"/>
                    </a:lnTo>
                    <a:cubicBezTo>
                      <a:pt x="54483" y="11215"/>
                      <a:pt x="11774" y="31090"/>
                      <a:pt x="2" y="97781"/>
                    </a:cubicBezTo>
                    <a:lnTo>
                      <a:pt x="0" y="105840"/>
                    </a:lnTo>
                    <a:lnTo>
                      <a:pt x="32129" y="158726"/>
                    </a:lnTo>
                    <a:cubicBezTo>
                      <a:pt x="70136" y="214984"/>
                      <a:pt x="113414" y="267388"/>
                      <a:pt x="161255" y="3152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330">
                <a:extLst>
                  <a:ext uri="{FF2B5EF4-FFF2-40B4-BE49-F238E27FC236}">
                    <a16:creationId xmlns:a16="http://schemas.microsoft.com/office/drawing/2014/main" id="{5627858A-AC0D-4CC8-BA58-807F8DA48930}"/>
                  </a:ext>
                </a:extLst>
              </p:cNvPr>
              <p:cNvSpPr/>
              <p:nvPr/>
            </p:nvSpPr>
            <p:spPr>
              <a:xfrm flipH="1" flipV="1">
                <a:off x="3909417" y="1573671"/>
                <a:ext cx="588248" cy="627510"/>
              </a:xfrm>
              <a:custGeom>
                <a:avLst/>
                <a:gdLst>
                  <a:gd name="connsiteX0" fmla="*/ 64616 w 588248"/>
                  <a:gd name="connsiteY0" fmla="*/ 627510 h 627510"/>
                  <a:gd name="connsiteX1" fmla="*/ 0 w 588248"/>
                  <a:gd name="connsiteY1" fmla="*/ 624247 h 627510"/>
                  <a:gd name="connsiteX2" fmla="*/ 61 w 588248"/>
                  <a:gd name="connsiteY2" fmla="*/ 402824 h 627510"/>
                  <a:gd name="connsiteX3" fmla="*/ 126 w 588248"/>
                  <a:gd name="connsiteY3" fmla="*/ 169622 h 627510"/>
                  <a:gd name="connsiteX4" fmla="*/ 150749 w 588248"/>
                  <a:gd name="connsiteY4" fmla="*/ 438 h 627510"/>
                  <a:gd name="connsiteX5" fmla="*/ 587946 w 588248"/>
                  <a:gd name="connsiteY5" fmla="*/ 0 h 627510"/>
                  <a:gd name="connsiteX6" fmla="*/ 588010 w 588248"/>
                  <a:gd name="connsiteY6" fmla="*/ 457649 h 627510"/>
                  <a:gd name="connsiteX7" fmla="*/ 579617 w 588248"/>
                  <a:gd name="connsiteY7" fmla="*/ 493228 h 627510"/>
                  <a:gd name="connsiteX8" fmla="*/ 568670 w 588248"/>
                  <a:gd name="connsiteY8" fmla="*/ 499879 h 627510"/>
                  <a:gd name="connsiteX9" fmla="*/ 64616 w 588248"/>
                  <a:gd name="connsiteY9" fmla="*/ 627510 h 62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248" h="627510">
                    <a:moveTo>
                      <a:pt x="64616" y="627510"/>
                    </a:moveTo>
                    <a:lnTo>
                      <a:pt x="0" y="624247"/>
                    </a:lnTo>
                    <a:lnTo>
                      <a:pt x="61" y="402824"/>
                    </a:lnTo>
                    <a:cubicBezTo>
                      <a:pt x="519" y="324872"/>
                      <a:pt x="976" y="246921"/>
                      <a:pt x="126" y="169622"/>
                    </a:cubicBezTo>
                    <a:cubicBezTo>
                      <a:pt x="20548" y="53932"/>
                      <a:pt x="94636" y="19455"/>
                      <a:pt x="150749" y="438"/>
                    </a:cubicBezTo>
                    <a:lnTo>
                      <a:pt x="587946" y="0"/>
                    </a:lnTo>
                    <a:cubicBezTo>
                      <a:pt x="587096" y="152550"/>
                      <a:pt x="588861" y="305099"/>
                      <a:pt x="588010" y="457649"/>
                    </a:cubicBezTo>
                    <a:lnTo>
                      <a:pt x="579617" y="493228"/>
                    </a:lnTo>
                    <a:lnTo>
                      <a:pt x="568670" y="499879"/>
                    </a:lnTo>
                    <a:cubicBezTo>
                      <a:pt x="418834" y="581275"/>
                      <a:pt x="247124" y="627510"/>
                      <a:pt x="64616" y="62751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331">
                <a:extLst>
                  <a:ext uri="{FF2B5EF4-FFF2-40B4-BE49-F238E27FC236}">
                    <a16:creationId xmlns:a16="http://schemas.microsoft.com/office/drawing/2014/main" id="{A06D2DD7-9B84-420F-A086-945EBC6D3BCE}"/>
                  </a:ext>
                </a:extLst>
              </p:cNvPr>
              <p:cNvSpPr/>
              <p:nvPr/>
            </p:nvSpPr>
            <p:spPr>
              <a:xfrm flipV="1">
                <a:off x="3909417" y="2251039"/>
                <a:ext cx="339379" cy="36664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332">
                <a:extLst>
                  <a:ext uri="{FF2B5EF4-FFF2-40B4-BE49-F238E27FC236}">
                    <a16:creationId xmlns:a16="http://schemas.microsoft.com/office/drawing/2014/main" id="{C221C9CD-D848-4766-80AD-ADF5A7C869A3}"/>
                  </a:ext>
                </a:extLst>
              </p:cNvPr>
              <p:cNvSpPr/>
              <p:nvPr/>
            </p:nvSpPr>
            <p:spPr>
              <a:xfrm flipH="1" flipV="1">
                <a:off x="3375577" y="2251039"/>
                <a:ext cx="487887" cy="635892"/>
              </a:xfrm>
              <a:custGeom>
                <a:avLst/>
                <a:gdLst>
                  <a:gd name="connsiteX0" fmla="*/ 476 w 487887"/>
                  <a:gd name="connsiteY0" fmla="*/ 635892 h 635892"/>
                  <a:gd name="connsiteX1" fmla="*/ 606 w 487887"/>
                  <a:gd name="connsiteY1" fmla="*/ 169489 h 635892"/>
                  <a:gd name="connsiteX2" fmla="*/ 151229 w 487887"/>
                  <a:gd name="connsiteY2" fmla="*/ 305 h 635892"/>
                  <a:gd name="connsiteX3" fmla="*/ 455431 w 487887"/>
                  <a:gd name="connsiteY3" fmla="*/ 0 h 635892"/>
                  <a:gd name="connsiteX4" fmla="*/ 466403 w 487887"/>
                  <a:gd name="connsiteY4" fmla="*/ 42671 h 635892"/>
                  <a:gd name="connsiteX5" fmla="*/ 487887 w 487887"/>
                  <a:gd name="connsiteY5" fmla="*/ 255788 h 635892"/>
                  <a:gd name="connsiteX6" fmla="*/ 440345 w 487887"/>
                  <a:gd name="connsiteY6" fmla="*/ 570248 h 635892"/>
                  <a:gd name="connsiteX7" fmla="*/ 416763 w 487887"/>
                  <a:gd name="connsiteY7" fmla="*/ 634679 h 635892"/>
                  <a:gd name="connsiteX8" fmla="*/ 415426 w 487887"/>
                  <a:gd name="connsiteY8" fmla="*/ 634989 h 635892"/>
                  <a:gd name="connsiteX9" fmla="*/ 476 w 487887"/>
                  <a:gd name="connsiteY9" fmla="*/ 635892 h 6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887" h="635892">
                    <a:moveTo>
                      <a:pt x="476" y="635892"/>
                    </a:moveTo>
                    <a:cubicBezTo>
                      <a:pt x="-1224" y="481294"/>
                      <a:pt x="2306" y="324087"/>
                      <a:pt x="606" y="169489"/>
                    </a:cubicBezTo>
                    <a:cubicBezTo>
                      <a:pt x="21027" y="53799"/>
                      <a:pt x="95116" y="19322"/>
                      <a:pt x="151229" y="305"/>
                    </a:cubicBezTo>
                    <a:lnTo>
                      <a:pt x="455431" y="0"/>
                    </a:lnTo>
                    <a:lnTo>
                      <a:pt x="466403" y="42671"/>
                    </a:lnTo>
                    <a:cubicBezTo>
                      <a:pt x="480489" y="111509"/>
                      <a:pt x="487887" y="182785"/>
                      <a:pt x="487887" y="255788"/>
                    </a:cubicBezTo>
                    <a:cubicBezTo>
                      <a:pt x="487887" y="365293"/>
                      <a:pt x="471242" y="470910"/>
                      <a:pt x="440345" y="570248"/>
                    </a:cubicBezTo>
                    <a:lnTo>
                      <a:pt x="416763" y="634679"/>
                    </a:lnTo>
                    <a:lnTo>
                      <a:pt x="415426" y="634989"/>
                    </a:lnTo>
                    <a:cubicBezTo>
                      <a:pt x="279724" y="637030"/>
                      <a:pt x="136179" y="633852"/>
                      <a:pt x="476" y="635892"/>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333">
                <a:extLst>
                  <a:ext uri="{FF2B5EF4-FFF2-40B4-BE49-F238E27FC236}">
                    <a16:creationId xmlns:a16="http://schemas.microsoft.com/office/drawing/2014/main" id="{AC3FFDEB-DBFA-4A30-8786-3E58CBED0A34}"/>
                  </a:ext>
                </a:extLst>
              </p:cNvPr>
              <p:cNvSpPr/>
              <p:nvPr/>
            </p:nvSpPr>
            <p:spPr>
              <a:xfrm flipV="1">
                <a:off x="3720571" y="2909538"/>
                <a:ext cx="165869" cy="179196"/>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334">
                <a:extLst>
                  <a:ext uri="{FF2B5EF4-FFF2-40B4-BE49-F238E27FC236}">
                    <a16:creationId xmlns:a16="http://schemas.microsoft.com/office/drawing/2014/main" id="{221465D3-4AB3-4B5D-A2DF-5EC84A436469}"/>
                  </a:ext>
                </a:extLst>
              </p:cNvPr>
              <p:cNvSpPr/>
              <p:nvPr/>
            </p:nvSpPr>
            <p:spPr>
              <a:xfrm flipH="1" flipV="1">
                <a:off x="3909083" y="2779127"/>
                <a:ext cx="287736" cy="310856"/>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335">
                <a:extLst>
                  <a:ext uri="{FF2B5EF4-FFF2-40B4-BE49-F238E27FC236}">
                    <a16:creationId xmlns:a16="http://schemas.microsoft.com/office/drawing/2014/main" id="{F7E0EB10-3FFF-40CD-A6F9-B73FB705CB01}"/>
                  </a:ext>
                </a:extLst>
              </p:cNvPr>
              <p:cNvSpPr/>
              <p:nvPr/>
            </p:nvSpPr>
            <p:spPr>
              <a:xfrm flipV="1">
                <a:off x="3909083" y="3114352"/>
                <a:ext cx="165868" cy="179196"/>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336">
                <a:extLst>
                  <a:ext uri="{FF2B5EF4-FFF2-40B4-BE49-F238E27FC236}">
                    <a16:creationId xmlns:a16="http://schemas.microsoft.com/office/drawing/2014/main" id="{FF5529AD-84CD-4BDF-A0B7-FE9B47E8C131}"/>
                  </a:ext>
                </a:extLst>
              </p:cNvPr>
              <p:cNvSpPr/>
              <p:nvPr/>
            </p:nvSpPr>
            <p:spPr>
              <a:xfrm flipH="1" flipV="1">
                <a:off x="3598997" y="3114352"/>
                <a:ext cx="287620" cy="310719"/>
              </a:xfrm>
              <a:custGeom>
                <a:avLst/>
                <a:gdLst>
                  <a:gd name="connsiteX0" fmla="*/ 232 w 287620"/>
                  <a:gd name="connsiteY0" fmla="*/ 310719 h 310719"/>
                  <a:gd name="connsiteX1" fmla="*/ 296 w 287620"/>
                  <a:gd name="connsiteY1" fmla="*/ 82766 h 310719"/>
                  <a:gd name="connsiteX2" fmla="*/ 73912 w 287620"/>
                  <a:gd name="connsiteY2" fmla="*/ 77 h 310719"/>
                  <a:gd name="connsiteX3" fmla="*/ 150502 w 287620"/>
                  <a:gd name="connsiteY3" fmla="*/ 0 h 310719"/>
                  <a:gd name="connsiteX4" fmla="*/ 201314 w 287620"/>
                  <a:gd name="connsiteY4" fmla="*/ 46181 h 310719"/>
                  <a:gd name="connsiteX5" fmla="*/ 269565 w 287620"/>
                  <a:gd name="connsiteY5" fmla="*/ 121277 h 310719"/>
                  <a:gd name="connsiteX6" fmla="*/ 287609 w 287620"/>
                  <a:gd name="connsiteY6" fmla="*/ 145406 h 310719"/>
                  <a:gd name="connsiteX7" fmla="*/ 287620 w 287620"/>
                  <a:gd name="connsiteY7" fmla="*/ 223538 h 310719"/>
                  <a:gd name="connsiteX8" fmla="*/ 203036 w 287620"/>
                  <a:gd name="connsiteY8" fmla="*/ 310278 h 310719"/>
                  <a:gd name="connsiteX9" fmla="*/ 232 w 287620"/>
                  <a:gd name="connsiteY9" fmla="*/ 310719 h 31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620" h="310719">
                    <a:moveTo>
                      <a:pt x="232" y="310719"/>
                    </a:moveTo>
                    <a:cubicBezTo>
                      <a:pt x="-599" y="235160"/>
                      <a:pt x="1127" y="158325"/>
                      <a:pt x="296" y="82766"/>
                    </a:cubicBezTo>
                    <a:cubicBezTo>
                      <a:pt x="10277" y="26222"/>
                      <a:pt x="46487" y="9372"/>
                      <a:pt x="73912" y="77"/>
                    </a:cubicBezTo>
                    <a:lnTo>
                      <a:pt x="150502" y="0"/>
                    </a:lnTo>
                    <a:lnTo>
                      <a:pt x="201314" y="46181"/>
                    </a:lnTo>
                    <a:cubicBezTo>
                      <a:pt x="225234" y="70102"/>
                      <a:pt x="248014" y="95163"/>
                      <a:pt x="269565" y="121277"/>
                    </a:cubicBezTo>
                    <a:lnTo>
                      <a:pt x="287609" y="145406"/>
                    </a:lnTo>
                    <a:lnTo>
                      <a:pt x="287620" y="223538"/>
                    </a:lnTo>
                    <a:cubicBezTo>
                      <a:pt x="276475" y="300062"/>
                      <a:pt x="222903" y="305870"/>
                      <a:pt x="203036" y="310278"/>
                    </a:cubicBezTo>
                    <a:cubicBezTo>
                      <a:pt x="136712" y="311275"/>
                      <a:pt x="66556" y="309722"/>
                      <a:pt x="232" y="31071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337">
                <a:extLst>
                  <a:ext uri="{FF2B5EF4-FFF2-40B4-BE49-F238E27FC236}">
                    <a16:creationId xmlns:a16="http://schemas.microsoft.com/office/drawing/2014/main" id="{CFF84E19-B0A1-4F65-99D5-89A267014F09}"/>
                  </a:ext>
                </a:extLst>
              </p:cNvPr>
              <p:cNvSpPr/>
              <p:nvPr/>
            </p:nvSpPr>
            <p:spPr>
              <a:xfrm flipV="1">
                <a:off x="4764616" y="3085316"/>
                <a:ext cx="165869" cy="179196"/>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338">
                <a:extLst>
                  <a:ext uri="{FF2B5EF4-FFF2-40B4-BE49-F238E27FC236}">
                    <a16:creationId xmlns:a16="http://schemas.microsoft.com/office/drawing/2014/main" id="{25B2FDAD-DB34-479E-9123-43366C5D711A}"/>
                  </a:ext>
                </a:extLst>
              </p:cNvPr>
              <p:cNvSpPr/>
              <p:nvPr/>
            </p:nvSpPr>
            <p:spPr>
              <a:xfrm flipH="1" flipV="1">
                <a:off x="4953128" y="2954904"/>
                <a:ext cx="287736" cy="310856"/>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339">
                <a:extLst>
                  <a:ext uri="{FF2B5EF4-FFF2-40B4-BE49-F238E27FC236}">
                    <a16:creationId xmlns:a16="http://schemas.microsoft.com/office/drawing/2014/main" id="{BD719111-F2D2-492A-8A90-E634DA8981DA}"/>
                  </a:ext>
                </a:extLst>
              </p:cNvPr>
              <p:cNvSpPr/>
              <p:nvPr/>
            </p:nvSpPr>
            <p:spPr>
              <a:xfrm flipV="1">
                <a:off x="4953128" y="3290128"/>
                <a:ext cx="165801" cy="179138"/>
              </a:xfrm>
              <a:custGeom>
                <a:avLst/>
                <a:gdLst>
                  <a:gd name="connsiteX0" fmla="*/ 134 w 165802"/>
                  <a:gd name="connsiteY0" fmla="*/ 179138 h 179138"/>
                  <a:gd name="connsiteX1" fmla="*/ 117043 w 165802"/>
                  <a:gd name="connsiteY1" fmla="*/ 178884 h 179138"/>
                  <a:gd name="connsiteX2" fmla="*/ 165802 w 165802"/>
                  <a:gd name="connsiteY2" fmla="*/ 128882 h 179138"/>
                  <a:gd name="connsiteX3" fmla="*/ 165791 w 165802"/>
                  <a:gd name="connsiteY3" fmla="*/ 46439 h 179138"/>
                  <a:gd name="connsiteX4" fmla="*/ 145668 w 165802"/>
                  <a:gd name="connsiteY4" fmla="*/ 28150 h 179138"/>
                  <a:gd name="connsiteX5" fmla="*/ 108023 w 165802"/>
                  <a:gd name="connsiteY5" fmla="*/ 0 h 179138"/>
                  <a:gd name="connsiteX6" fmla="*/ 42608 w 165802"/>
                  <a:gd name="connsiteY6" fmla="*/ 66 h 179138"/>
                  <a:gd name="connsiteX7" fmla="*/ 171 w 165802"/>
                  <a:gd name="connsiteY7" fmla="*/ 47732 h 179138"/>
                  <a:gd name="connsiteX8" fmla="*/ 134 w 165802"/>
                  <a:gd name="connsiteY8" fmla="*/ 179138 h 17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02" h="179138">
                    <a:moveTo>
                      <a:pt x="134" y="179138"/>
                    </a:moveTo>
                    <a:cubicBezTo>
                      <a:pt x="38367" y="178563"/>
                      <a:pt x="78810" y="179459"/>
                      <a:pt x="117043" y="178884"/>
                    </a:cubicBezTo>
                    <a:cubicBezTo>
                      <a:pt x="128495" y="176343"/>
                      <a:pt x="159378" y="172995"/>
                      <a:pt x="165802" y="128882"/>
                    </a:cubicBezTo>
                    <a:lnTo>
                      <a:pt x="165791" y="46439"/>
                    </a:lnTo>
                    <a:lnTo>
                      <a:pt x="145668" y="28150"/>
                    </a:lnTo>
                    <a:lnTo>
                      <a:pt x="108023" y="0"/>
                    </a:lnTo>
                    <a:lnTo>
                      <a:pt x="42608" y="66"/>
                    </a:lnTo>
                    <a:cubicBezTo>
                      <a:pt x="26798" y="5423"/>
                      <a:pt x="5924" y="15137"/>
                      <a:pt x="171" y="47732"/>
                    </a:cubicBezTo>
                    <a:cubicBezTo>
                      <a:pt x="650" y="91289"/>
                      <a:pt x="-345" y="135581"/>
                      <a:pt x="134" y="179138"/>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340">
                <a:extLst>
                  <a:ext uri="{FF2B5EF4-FFF2-40B4-BE49-F238E27FC236}">
                    <a16:creationId xmlns:a16="http://schemas.microsoft.com/office/drawing/2014/main" id="{F559D534-5BF5-4E5E-A26E-DA11221D96AB}"/>
                  </a:ext>
                </a:extLst>
              </p:cNvPr>
              <p:cNvSpPr/>
              <p:nvPr/>
            </p:nvSpPr>
            <p:spPr>
              <a:xfrm flipH="1" flipV="1">
                <a:off x="4642926" y="3290128"/>
                <a:ext cx="287736" cy="310856"/>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341">
                <a:extLst>
                  <a:ext uri="{FF2B5EF4-FFF2-40B4-BE49-F238E27FC236}">
                    <a16:creationId xmlns:a16="http://schemas.microsoft.com/office/drawing/2014/main" id="{D5621B19-1C18-411F-83E7-FAC41524C0DC}"/>
                  </a:ext>
                </a:extLst>
              </p:cNvPr>
              <p:cNvSpPr/>
              <p:nvPr/>
            </p:nvSpPr>
            <p:spPr>
              <a:xfrm flipV="1">
                <a:off x="4604253" y="2143057"/>
                <a:ext cx="233376" cy="25212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342">
                <a:extLst>
                  <a:ext uri="{FF2B5EF4-FFF2-40B4-BE49-F238E27FC236}">
                    <a16:creationId xmlns:a16="http://schemas.microsoft.com/office/drawing/2014/main" id="{E86181C2-FC22-4141-8A84-A3EF84E66F89}"/>
                  </a:ext>
                </a:extLst>
              </p:cNvPr>
              <p:cNvSpPr/>
              <p:nvPr/>
            </p:nvSpPr>
            <p:spPr>
              <a:xfrm flipH="1" flipV="1">
                <a:off x="4869483" y="1959626"/>
                <a:ext cx="404506" cy="437311"/>
              </a:xfrm>
              <a:custGeom>
                <a:avLst/>
                <a:gdLst>
                  <a:gd name="connsiteX0" fmla="*/ 24095 w 404506"/>
                  <a:gd name="connsiteY0" fmla="*/ 437311 h 437311"/>
                  <a:gd name="connsiteX1" fmla="*/ 0 w 404506"/>
                  <a:gd name="connsiteY1" fmla="*/ 405089 h 437311"/>
                  <a:gd name="connsiteX2" fmla="*/ 80 w 404506"/>
                  <a:gd name="connsiteY2" fmla="*/ 116641 h 437311"/>
                  <a:gd name="connsiteX3" fmla="*/ 103657 w 404506"/>
                  <a:gd name="connsiteY3" fmla="*/ 301 h 437311"/>
                  <a:gd name="connsiteX4" fmla="*/ 404299 w 404506"/>
                  <a:gd name="connsiteY4" fmla="*/ 0 h 437311"/>
                  <a:gd name="connsiteX5" fmla="*/ 404343 w 404506"/>
                  <a:gd name="connsiteY5" fmla="*/ 314702 h 437311"/>
                  <a:gd name="connsiteX6" fmla="*/ 285334 w 404506"/>
                  <a:gd name="connsiteY6" fmla="*/ 436742 h 437311"/>
                  <a:gd name="connsiteX7" fmla="*/ 142663 w 404506"/>
                  <a:gd name="connsiteY7" fmla="*/ 437053 h 43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06" h="437311">
                    <a:moveTo>
                      <a:pt x="24095" y="437311"/>
                    </a:moveTo>
                    <a:lnTo>
                      <a:pt x="0" y="405089"/>
                    </a:lnTo>
                    <a:lnTo>
                      <a:pt x="80" y="116641"/>
                    </a:lnTo>
                    <a:cubicBezTo>
                      <a:pt x="14123" y="37086"/>
                      <a:pt x="65071" y="13378"/>
                      <a:pt x="103657" y="301"/>
                    </a:cubicBezTo>
                    <a:lnTo>
                      <a:pt x="404299" y="0"/>
                    </a:lnTo>
                    <a:cubicBezTo>
                      <a:pt x="403714" y="104901"/>
                      <a:pt x="404927" y="209801"/>
                      <a:pt x="404343" y="314702"/>
                    </a:cubicBezTo>
                    <a:cubicBezTo>
                      <a:pt x="388662" y="422369"/>
                      <a:pt x="313286" y="430541"/>
                      <a:pt x="285334" y="436742"/>
                    </a:cubicBezTo>
                    <a:cubicBezTo>
                      <a:pt x="238676" y="437444"/>
                      <a:pt x="190669" y="437248"/>
                      <a:pt x="142663" y="437053"/>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343">
                <a:extLst>
                  <a:ext uri="{FF2B5EF4-FFF2-40B4-BE49-F238E27FC236}">
                    <a16:creationId xmlns:a16="http://schemas.microsoft.com/office/drawing/2014/main" id="{A689B6DE-FA95-4E05-92A4-4292D42A2DFD}"/>
                  </a:ext>
                </a:extLst>
              </p:cNvPr>
              <p:cNvSpPr/>
              <p:nvPr/>
            </p:nvSpPr>
            <p:spPr>
              <a:xfrm flipV="1">
                <a:off x="4879205" y="2431221"/>
                <a:ext cx="233376" cy="252121"/>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344">
                <a:extLst>
                  <a:ext uri="{FF2B5EF4-FFF2-40B4-BE49-F238E27FC236}">
                    <a16:creationId xmlns:a16="http://schemas.microsoft.com/office/drawing/2014/main" id="{DFF67CFE-394F-4E53-92E0-768B586769F8}"/>
                  </a:ext>
                </a:extLst>
              </p:cNvPr>
              <p:cNvSpPr/>
              <p:nvPr/>
            </p:nvSpPr>
            <p:spPr>
              <a:xfrm flipH="1" flipV="1">
                <a:off x="4433049" y="2431221"/>
                <a:ext cx="404841" cy="437363"/>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3" name="Graphic 2" descr="Avocado">
            <a:extLst>
              <a:ext uri="{FF2B5EF4-FFF2-40B4-BE49-F238E27FC236}">
                <a16:creationId xmlns:a16="http://schemas.microsoft.com/office/drawing/2014/main" id="{21D1BF53-8619-4C38-9160-2B8185A6D6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0773" y="1566358"/>
            <a:ext cx="1005984" cy="1005984"/>
          </a:xfrm>
          <a:prstGeom prst="rect">
            <a:avLst/>
          </a:prstGeom>
        </p:spPr>
      </p:pic>
      <p:sp>
        <p:nvSpPr>
          <p:cNvPr id="27" name="Rectangle 26">
            <a:extLst>
              <a:ext uri="{FF2B5EF4-FFF2-40B4-BE49-F238E27FC236}">
                <a16:creationId xmlns:a16="http://schemas.microsoft.com/office/drawing/2014/main" id="{85A0EE44-3E42-4F97-BA67-154231DBF6F8}"/>
              </a:ext>
            </a:extLst>
          </p:cNvPr>
          <p:cNvSpPr/>
          <p:nvPr/>
        </p:nvSpPr>
        <p:spPr>
          <a:xfrm>
            <a:off x="1489429" y="2562093"/>
            <a:ext cx="1468672" cy="523220"/>
          </a:xfrm>
          <a:prstGeom prst="rect">
            <a:avLst/>
          </a:prstGeom>
        </p:spPr>
        <p:txBody>
          <a:bodyPr wrap="none">
            <a:spAutoFit/>
          </a:bodyPr>
          <a:lstStyle/>
          <a:p>
            <a:pPr lvl="0"/>
            <a:r>
              <a:rPr lang="en-US" sz="2800" b="1" dirty="0">
                <a:solidFill>
                  <a:schemeClr val="bg1"/>
                </a:solidFill>
              </a:rPr>
              <a:t>Nourish</a:t>
            </a:r>
          </a:p>
        </p:txBody>
      </p:sp>
      <p:grpSp>
        <p:nvGrpSpPr>
          <p:cNvPr id="28" name="Group 27">
            <a:extLst>
              <a:ext uri="{FF2B5EF4-FFF2-40B4-BE49-F238E27FC236}">
                <a16:creationId xmlns:a16="http://schemas.microsoft.com/office/drawing/2014/main" id="{27FB830B-57AD-46AB-84CF-CD3212724DAC}"/>
              </a:ext>
            </a:extLst>
          </p:cNvPr>
          <p:cNvGrpSpPr/>
          <p:nvPr/>
        </p:nvGrpSpPr>
        <p:grpSpPr>
          <a:xfrm>
            <a:off x="5084379" y="2891080"/>
            <a:ext cx="2028872" cy="2028872"/>
            <a:chOff x="5319119" y="3007207"/>
            <a:chExt cx="1552174" cy="1552174"/>
          </a:xfrm>
        </p:grpSpPr>
        <p:sp>
          <p:nvSpPr>
            <p:cNvPr id="29" name="Oval 28">
              <a:extLst>
                <a:ext uri="{FF2B5EF4-FFF2-40B4-BE49-F238E27FC236}">
                  <a16:creationId xmlns:a16="http://schemas.microsoft.com/office/drawing/2014/main" id="{C244E54D-ADD2-49AE-B423-9C8C2DA602C4}"/>
                </a:ext>
              </a:extLst>
            </p:cNvPr>
            <p:cNvSpPr/>
            <p:nvPr/>
          </p:nvSpPr>
          <p:spPr>
            <a:xfrm>
              <a:off x="5319119" y="3007207"/>
              <a:ext cx="1552174" cy="155217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Lato" panose="020F0502020204030203" pitchFamily="34" charset="0"/>
              </a:endParaRPr>
            </a:p>
          </p:txBody>
        </p:sp>
        <p:grpSp>
          <p:nvGrpSpPr>
            <p:cNvPr id="30" name="Group 29">
              <a:extLst>
                <a:ext uri="{FF2B5EF4-FFF2-40B4-BE49-F238E27FC236}">
                  <a16:creationId xmlns:a16="http://schemas.microsoft.com/office/drawing/2014/main" id="{B73EA5CA-FF88-4011-8051-890B7CC166DE}"/>
                </a:ext>
              </a:extLst>
            </p:cNvPr>
            <p:cNvGrpSpPr/>
            <p:nvPr/>
          </p:nvGrpSpPr>
          <p:grpSpPr>
            <a:xfrm>
              <a:off x="5369528" y="3057616"/>
              <a:ext cx="1451356" cy="1451356"/>
              <a:chOff x="3375110" y="1573204"/>
              <a:chExt cx="2115879" cy="2115879"/>
            </a:xfrm>
          </p:grpSpPr>
          <p:sp>
            <p:nvSpPr>
              <p:cNvPr id="31" name="Oval 30">
                <a:extLst>
                  <a:ext uri="{FF2B5EF4-FFF2-40B4-BE49-F238E27FC236}">
                    <a16:creationId xmlns:a16="http://schemas.microsoft.com/office/drawing/2014/main" id="{9572FF88-4C26-4FDD-A350-BBAA3941A0B2}"/>
                  </a:ext>
                </a:extLst>
              </p:cNvPr>
              <p:cNvSpPr/>
              <p:nvPr/>
            </p:nvSpPr>
            <p:spPr>
              <a:xfrm>
                <a:off x="3375110" y="1573204"/>
                <a:ext cx="2115879" cy="2115879"/>
              </a:xfrm>
              <a:prstGeom prst="ellipse">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Lato" panose="020F0502020204030203" pitchFamily="34" charset="0"/>
                </a:endParaRPr>
              </a:p>
            </p:txBody>
          </p:sp>
          <p:sp>
            <p:nvSpPr>
              <p:cNvPr id="32" name="Freeform 329">
                <a:extLst>
                  <a:ext uri="{FF2B5EF4-FFF2-40B4-BE49-F238E27FC236}">
                    <a16:creationId xmlns:a16="http://schemas.microsoft.com/office/drawing/2014/main" id="{9F5AB96E-B670-49DC-B35E-B5674ABAD11C}"/>
                  </a:ext>
                </a:extLst>
              </p:cNvPr>
              <p:cNvSpPr/>
              <p:nvPr/>
            </p:nvSpPr>
            <p:spPr>
              <a:xfrm flipV="1">
                <a:off x="3524048" y="1832456"/>
                <a:ext cx="339032" cy="366170"/>
              </a:xfrm>
              <a:custGeom>
                <a:avLst/>
                <a:gdLst>
                  <a:gd name="connsiteX0" fmla="*/ 217305 w 339032"/>
                  <a:gd name="connsiteY0" fmla="*/ 366170 h 366170"/>
                  <a:gd name="connsiteX1" fmla="*/ 239130 w 339032"/>
                  <a:gd name="connsiteY1" fmla="*/ 366123 h 366170"/>
                  <a:gd name="connsiteX2" fmla="*/ 338895 w 339032"/>
                  <a:gd name="connsiteY2" fmla="*/ 263816 h 366170"/>
                  <a:gd name="connsiteX3" fmla="*/ 338858 w 339032"/>
                  <a:gd name="connsiteY3" fmla="*/ 0 h 366170"/>
                  <a:gd name="connsiteX4" fmla="*/ 86831 w 339032"/>
                  <a:gd name="connsiteY4" fmla="*/ 253 h 366170"/>
                  <a:gd name="connsiteX5" fmla="*/ 2 w 339032"/>
                  <a:gd name="connsiteY5" fmla="*/ 97781 h 366170"/>
                  <a:gd name="connsiteX6" fmla="*/ 0 w 339032"/>
                  <a:gd name="connsiteY6" fmla="*/ 105840 h 366170"/>
                  <a:gd name="connsiteX7" fmla="*/ 32129 w 339032"/>
                  <a:gd name="connsiteY7" fmla="*/ 158726 h 366170"/>
                  <a:gd name="connsiteX8" fmla="*/ 161255 w 339032"/>
                  <a:gd name="connsiteY8" fmla="*/ 315229 h 36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032" h="366170">
                    <a:moveTo>
                      <a:pt x="217305" y="366170"/>
                    </a:moveTo>
                    <a:lnTo>
                      <a:pt x="239130" y="366123"/>
                    </a:lnTo>
                    <a:cubicBezTo>
                      <a:pt x="262562" y="360924"/>
                      <a:pt x="325750" y="354073"/>
                      <a:pt x="338895" y="263816"/>
                    </a:cubicBezTo>
                    <a:cubicBezTo>
                      <a:pt x="339385" y="175877"/>
                      <a:pt x="338368" y="87939"/>
                      <a:pt x="338858" y="0"/>
                    </a:cubicBezTo>
                    <a:lnTo>
                      <a:pt x="86831" y="253"/>
                    </a:lnTo>
                    <a:cubicBezTo>
                      <a:pt x="54483" y="11215"/>
                      <a:pt x="11774" y="31090"/>
                      <a:pt x="2" y="97781"/>
                    </a:cubicBezTo>
                    <a:lnTo>
                      <a:pt x="0" y="105840"/>
                    </a:lnTo>
                    <a:lnTo>
                      <a:pt x="32129" y="158726"/>
                    </a:lnTo>
                    <a:cubicBezTo>
                      <a:pt x="70136" y="214984"/>
                      <a:pt x="113414" y="267388"/>
                      <a:pt x="161255" y="3152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b="1" dirty="0"/>
              </a:p>
            </p:txBody>
          </p:sp>
          <p:sp>
            <p:nvSpPr>
              <p:cNvPr id="33" name="Freeform 330">
                <a:extLst>
                  <a:ext uri="{FF2B5EF4-FFF2-40B4-BE49-F238E27FC236}">
                    <a16:creationId xmlns:a16="http://schemas.microsoft.com/office/drawing/2014/main" id="{765AE90F-9BE4-4C91-8695-F66068CBFC35}"/>
                  </a:ext>
                </a:extLst>
              </p:cNvPr>
              <p:cNvSpPr/>
              <p:nvPr/>
            </p:nvSpPr>
            <p:spPr>
              <a:xfrm flipH="1" flipV="1">
                <a:off x="3909417" y="1573671"/>
                <a:ext cx="588248" cy="627510"/>
              </a:xfrm>
              <a:custGeom>
                <a:avLst/>
                <a:gdLst>
                  <a:gd name="connsiteX0" fmla="*/ 64616 w 588248"/>
                  <a:gd name="connsiteY0" fmla="*/ 627510 h 627510"/>
                  <a:gd name="connsiteX1" fmla="*/ 0 w 588248"/>
                  <a:gd name="connsiteY1" fmla="*/ 624247 h 627510"/>
                  <a:gd name="connsiteX2" fmla="*/ 61 w 588248"/>
                  <a:gd name="connsiteY2" fmla="*/ 402824 h 627510"/>
                  <a:gd name="connsiteX3" fmla="*/ 126 w 588248"/>
                  <a:gd name="connsiteY3" fmla="*/ 169622 h 627510"/>
                  <a:gd name="connsiteX4" fmla="*/ 150749 w 588248"/>
                  <a:gd name="connsiteY4" fmla="*/ 438 h 627510"/>
                  <a:gd name="connsiteX5" fmla="*/ 587946 w 588248"/>
                  <a:gd name="connsiteY5" fmla="*/ 0 h 627510"/>
                  <a:gd name="connsiteX6" fmla="*/ 588010 w 588248"/>
                  <a:gd name="connsiteY6" fmla="*/ 457649 h 627510"/>
                  <a:gd name="connsiteX7" fmla="*/ 579617 w 588248"/>
                  <a:gd name="connsiteY7" fmla="*/ 493228 h 627510"/>
                  <a:gd name="connsiteX8" fmla="*/ 568670 w 588248"/>
                  <a:gd name="connsiteY8" fmla="*/ 499879 h 627510"/>
                  <a:gd name="connsiteX9" fmla="*/ 64616 w 588248"/>
                  <a:gd name="connsiteY9" fmla="*/ 627510 h 62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248" h="627510">
                    <a:moveTo>
                      <a:pt x="64616" y="627510"/>
                    </a:moveTo>
                    <a:lnTo>
                      <a:pt x="0" y="624247"/>
                    </a:lnTo>
                    <a:lnTo>
                      <a:pt x="61" y="402824"/>
                    </a:lnTo>
                    <a:cubicBezTo>
                      <a:pt x="519" y="324872"/>
                      <a:pt x="976" y="246921"/>
                      <a:pt x="126" y="169622"/>
                    </a:cubicBezTo>
                    <a:cubicBezTo>
                      <a:pt x="20548" y="53932"/>
                      <a:pt x="94636" y="19455"/>
                      <a:pt x="150749" y="438"/>
                    </a:cubicBezTo>
                    <a:lnTo>
                      <a:pt x="587946" y="0"/>
                    </a:lnTo>
                    <a:cubicBezTo>
                      <a:pt x="587096" y="152550"/>
                      <a:pt x="588861" y="305099"/>
                      <a:pt x="588010" y="457649"/>
                    </a:cubicBezTo>
                    <a:lnTo>
                      <a:pt x="579617" y="493228"/>
                    </a:lnTo>
                    <a:lnTo>
                      <a:pt x="568670" y="499879"/>
                    </a:lnTo>
                    <a:cubicBezTo>
                      <a:pt x="418834" y="581275"/>
                      <a:pt x="247124" y="627510"/>
                      <a:pt x="64616" y="62751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b="1" dirty="0"/>
              </a:p>
            </p:txBody>
          </p:sp>
          <p:sp>
            <p:nvSpPr>
              <p:cNvPr id="34" name="Freeform 331">
                <a:extLst>
                  <a:ext uri="{FF2B5EF4-FFF2-40B4-BE49-F238E27FC236}">
                    <a16:creationId xmlns:a16="http://schemas.microsoft.com/office/drawing/2014/main" id="{43A25E66-A094-44F7-A222-6A0CC62D8FDE}"/>
                  </a:ext>
                </a:extLst>
              </p:cNvPr>
              <p:cNvSpPr/>
              <p:nvPr/>
            </p:nvSpPr>
            <p:spPr>
              <a:xfrm flipV="1">
                <a:off x="3909417" y="2251039"/>
                <a:ext cx="339379" cy="36664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35" name="Freeform 332">
                <a:extLst>
                  <a:ext uri="{FF2B5EF4-FFF2-40B4-BE49-F238E27FC236}">
                    <a16:creationId xmlns:a16="http://schemas.microsoft.com/office/drawing/2014/main" id="{55A47367-4481-47BE-AA33-DED450EFBF59}"/>
                  </a:ext>
                </a:extLst>
              </p:cNvPr>
              <p:cNvSpPr/>
              <p:nvPr/>
            </p:nvSpPr>
            <p:spPr>
              <a:xfrm flipH="1" flipV="1">
                <a:off x="3375577" y="2251039"/>
                <a:ext cx="487887" cy="635892"/>
              </a:xfrm>
              <a:custGeom>
                <a:avLst/>
                <a:gdLst>
                  <a:gd name="connsiteX0" fmla="*/ 476 w 487887"/>
                  <a:gd name="connsiteY0" fmla="*/ 635892 h 635892"/>
                  <a:gd name="connsiteX1" fmla="*/ 606 w 487887"/>
                  <a:gd name="connsiteY1" fmla="*/ 169489 h 635892"/>
                  <a:gd name="connsiteX2" fmla="*/ 151229 w 487887"/>
                  <a:gd name="connsiteY2" fmla="*/ 305 h 635892"/>
                  <a:gd name="connsiteX3" fmla="*/ 455431 w 487887"/>
                  <a:gd name="connsiteY3" fmla="*/ 0 h 635892"/>
                  <a:gd name="connsiteX4" fmla="*/ 466403 w 487887"/>
                  <a:gd name="connsiteY4" fmla="*/ 42671 h 635892"/>
                  <a:gd name="connsiteX5" fmla="*/ 487887 w 487887"/>
                  <a:gd name="connsiteY5" fmla="*/ 255788 h 635892"/>
                  <a:gd name="connsiteX6" fmla="*/ 440345 w 487887"/>
                  <a:gd name="connsiteY6" fmla="*/ 570248 h 635892"/>
                  <a:gd name="connsiteX7" fmla="*/ 416763 w 487887"/>
                  <a:gd name="connsiteY7" fmla="*/ 634679 h 635892"/>
                  <a:gd name="connsiteX8" fmla="*/ 415426 w 487887"/>
                  <a:gd name="connsiteY8" fmla="*/ 634989 h 635892"/>
                  <a:gd name="connsiteX9" fmla="*/ 476 w 487887"/>
                  <a:gd name="connsiteY9" fmla="*/ 635892 h 6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887" h="635892">
                    <a:moveTo>
                      <a:pt x="476" y="635892"/>
                    </a:moveTo>
                    <a:cubicBezTo>
                      <a:pt x="-1224" y="481294"/>
                      <a:pt x="2306" y="324087"/>
                      <a:pt x="606" y="169489"/>
                    </a:cubicBezTo>
                    <a:cubicBezTo>
                      <a:pt x="21027" y="53799"/>
                      <a:pt x="95116" y="19322"/>
                      <a:pt x="151229" y="305"/>
                    </a:cubicBezTo>
                    <a:lnTo>
                      <a:pt x="455431" y="0"/>
                    </a:lnTo>
                    <a:lnTo>
                      <a:pt x="466403" y="42671"/>
                    </a:lnTo>
                    <a:cubicBezTo>
                      <a:pt x="480489" y="111509"/>
                      <a:pt x="487887" y="182785"/>
                      <a:pt x="487887" y="255788"/>
                    </a:cubicBezTo>
                    <a:cubicBezTo>
                      <a:pt x="487887" y="365293"/>
                      <a:pt x="471242" y="470910"/>
                      <a:pt x="440345" y="570248"/>
                    </a:cubicBezTo>
                    <a:lnTo>
                      <a:pt x="416763" y="634679"/>
                    </a:lnTo>
                    <a:lnTo>
                      <a:pt x="415426" y="634989"/>
                    </a:lnTo>
                    <a:cubicBezTo>
                      <a:pt x="279724" y="637030"/>
                      <a:pt x="136179" y="633852"/>
                      <a:pt x="476" y="635892"/>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b="1" dirty="0"/>
              </a:p>
            </p:txBody>
          </p:sp>
          <p:sp>
            <p:nvSpPr>
              <p:cNvPr id="36" name="Freeform 333">
                <a:extLst>
                  <a:ext uri="{FF2B5EF4-FFF2-40B4-BE49-F238E27FC236}">
                    <a16:creationId xmlns:a16="http://schemas.microsoft.com/office/drawing/2014/main" id="{12E04952-96AE-4CFD-8BD8-8E8CDD86CA08}"/>
                  </a:ext>
                </a:extLst>
              </p:cNvPr>
              <p:cNvSpPr/>
              <p:nvPr/>
            </p:nvSpPr>
            <p:spPr>
              <a:xfrm flipV="1">
                <a:off x="3720571" y="2909538"/>
                <a:ext cx="165869" cy="179196"/>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37" name="Freeform 334">
                <a:extLst>
                  <a:ext uri="{FF2B5EF4-FFF2-40B4-BE49-F238E27FC236}">
                    <a16:creationId xmlns:a16="http://schemas.microsoft.com/office/drawing/2014/main" id="{4B99FC5A-32A5-4C74-828C-0AEA465D5797}"/>
                  </a:ext>
                </a:extLst>
              </p:cNvPr>
              <p:cNvSpPr/>
              <p:nvPr/>
            </p:nvSpPr>
            <p:spPr>
              <a:xfrm flipH="1" flipV="1">
                <a:off x="3909083" y="2779127"/>
                <a:ext cx="287736" cy="310856"/>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38" name="Freeform 335">
                <a:extLst>
                  <a:ext uri="{FF2B5EF4-FFF2-40B4-BE49-F238E27FC236}">
                    <a16:creationId xmlns:a16="http://schemas.microsoft.com/office/drawing/2014/main" id="{57CF94B4-9195-479F-B21A-239B3814046A}"/>
                  </a:ext>
                </a:extLst>
              </p:cNvPr>
              <p:cNvSpPr/>
              <p:nvPr/>
            </p:nvSpPr>
            <p:spPr>
              <a:xfrm flipV="1">
                <a:off x="3909083" y="3114352"/>
                <a:ext cx="165868" cy="179196"/>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39" name="Freeform 336">
                <a:extLst>
                  <a:ext uri="{FF2B5EF4-FFF2-40B4-BE49-F238E27FC236}">
                    <a16:creationId xmlns:a16="http://schemas.microsoft.com/office/drawing/2014/main" id="{19C2539E-143C-4A61-848B-9DA0E28591CD}"/>
                  </a:ext>
                </a:extLst>
              </p:cNvPr>
              <p:cNvSpPr/>
              <p:nvPr/>
            </p:nvSpPr>
            <p:spPr>
              <a:xfrm flipH="1" flipV="1">
                <a:off x="3598997" y="3114352"/>
                <a:ext cx="287620" cy="310719"/>
              </a:xfrm>
              <a:custGeom>
                <a:avLst/>
                <a:gdLst>
                  <a:gd name="connsiteX0" fmla="*/ 232 w 287620"/>
                  <a:gd name="connsiteY0" fmla="*/ 310719 h 310719"/>
                  <a:gd name="connsiteX1" fmla="*/ 296 w 287620"/>
                  <a:gd name="connsiteY1" fmla="*/ 82766 h 310719"/>
                  <a:gd name="connsiteX2" fmla="*/ 73912 w 287620"/>
                  <a:gd name="connsiteY2" fmla="*/ 77 h 310719"/>
                  <a:gd name="connsiteX3" fmla="*/ 150502 w 287620"/>
                  <a:gd name="connsiteY3" fmla="*/ 0 h 310719"/>
                  <a:gd name="connsiteX4" fmla="*/ 201314 w 287620"/>
                  <a:gd name="connsiteY4" fmla="*/ 46181 h 310719"/>
                  <a:gd name="connsiteX5" fmla="*/ 269565 w 287620"/>
                  <a:gd name="connsiteY5" fmla="*/ 121277 h 310719"/>
                  <a:gd name="connsiteX6" fmla="*/ 287609 w 287620"/>
                  <a:gd name="connsiteY6" fmla="*/ 145406 h 310719"/>
                  <a:gd name="connsiteX7" fmla="*/ 287620 w 287620"/>
                  <a:gd name="connsiteY7" fmla="*/ 223538 h 310719"/>
                  <a:gd name="connsiteX8" fmla="*/ 203036 w 287620"/>
                  <a:gd name="connsiteY8" fmla="*/ 310278 h 310719"/>
                  <a:gd name="connsiteX9" fmla="*/ 232 w 287620"/>
                  <a:gd name="connsiteY9" fmla="*/ 310719 h 31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620" h="310719">
                    <a:moveTo>
                      <a:pt x="232" y="310719"/>
                    </a:moveTo>
                    <a:cubicBezTo>
                      <a:pt x="-599" y="235160"/>
                      <a:pt x="1127" y="158325"/>
                      <a:pt x="296" y="82766"/>
                    </a:cubicBezTo>
                    <a:cubicBezTo>
                      <a:pt x="10277" y="26222"/>
                      <a:pt x="46487" y="9372"/>
                      <a:pt x="73912" y="77"/>
                    </a:cubicBezTo>
                    <a:lnTo>
                      <a:pt x="150502" y="0"/>
                    </a:lnTo>
                    <a:lnTo>
                      <a:pt x="201314" y="46181"/>
                    </a:lnTo>
                    <a:cubicBezTo>
                      <a:pt x="225234" y="70102"/>
                      <a:pt x="248014" y="95163"/>
                      <a:pt x="269565" y="121277"/>
                    </a:cubicBezTo>
                    <a:lnTo>
                      <a:pt x="287609" y="145406"/>
                    </a:lnTo>
                    <a:lnTo>
                      <a:pt x="287620" y="223538"/>
                    </a:lnTo>
                    <a:cubicBezTo>
                      <a:pt x="276475" y="300062"/>
                      <a:pt x="222903" y="305870"/>
                      <a:pt x="203036" y="310278"/>
                    </a:cubicBezTo>
                    <a:cubicBezTo>
                      <a:pt x="136712" y="311275"/>
                      <a:pt x="66556" y="309722"/>
                      <a:pt x="232" y="31071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b="1" dirty="0"/>
              </a:p>
            </p:txBody>
          </p:sp>
          <p:sp>
            <p:nvSpPr>
              <p:cNvPr id="40" name="Freeform 337">
                <a:extLst>
                  <a:ext uri="{FF2B5EF4-FFF2-40B4-BE49-F238E27FC236}">
                    <a16:creationId xmlns:a16="http://schemas.microsoft.com/office/drawing/2014/main" id="{3A3C7A3A-8FF4-41A5-AD0D-2AB339C977B8}"/>
                  </a:ext>
                </a:extLst>
              </p:cNvPr>
              <p:cNvSpPr/>
              <p:nvPr/>
            </p:nvSpPr>
            <p:spPr>
              <a:xfrm flipV="1">
                <a:off x="4764616" y="3085316"/>
                <a:ext cx="165869" cy="179196"/>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41" name="Freeform 338">
                <a:extLst>
                  <a:ext uri="{FF2B5EF4-FFF2-40B4-BE49-F238E27FC236}">
                    <a16:creationId xmlns:a16="http://schemas.microsoft.com/office/drawing/2014/main" id="{9FA6C26D-5AC8-4186-B4A5-568B96ABE8B5}"/>
                  </a:ext>
                </a:extLst>
              </p:cNvPr>
              <p:cNvSpPr/>
              <p:nvPr/>
            </p:nvSpPr>
            <p:spPr>
              <a:xfrm flipH="1" flipV="1">
                <a:off x="4953128" y="2954904"/>
                <a:ext cx="287736" cy="310856"/>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42" name="Freeform 339">
                <a:extLst>
                  <a:ext uri="{FF2B5EF4-FFF2-40B4-BE49-F238E27FC236}">
                    <a16:creationId xmlns:a16="http://schemas.microsoft.com/office/drawing/2014/main" id="{1E17EF69-A9FC-4403-B721-A3FEAF4B556A}"/>
                  </a:ext>
                </a:extLst>
              </p:cNvPr>
              <p:cNvSpPr/>
              <p:nvPr/>
            </p:nvSpPr>
            <p:spPr>
              <a:xfrm flipV="1">
                <a:off x="4953128" y="3290128"/>
                <a:ext cx="165801" cy="179138"/>
              </a:xfrm>
              <a:custGeom>
                <a:avLst/>
                <a:gdLst>
                  <a:gd name="connsiteX0" fmla="*/ 134 w 165802"/>
                  <a:gd name="connsiteY0" fmla="*/ 179138 h 179138"/>
                  <a:gd name="connsiteX1" fmla="*/ 117043 w 165802"/>
                  <a:gd name="connsiteY1" fmla="*/ 178884 h 179138"/>
                  <a:gd name="connsiteX2" fmla="*/ 165802 w 165802"/>
                  <a:gd name="connsiteY2" fmla="*/ 128882 h 179138"/>
                  <a:gd name="connsiteX3" fmla="*/ 165791 w 165802"/>
                  <a:gd name="connsiteY3" fmla="*/ 46439 h 179138"/>
                  <a:gd name="connsiteX4" fmla="*/ 145668 w 165802"/>
                  <a:gd name="connsiteY4" fmla="*/ 28150 h 179138"/>
                  <a:gd name="connsiteX5" fmla="*/ 108023 w 165802"/>
                  <a:gd name="connsiteY5" fmla="*/ 0 h 179138"/>
                  <a:gd name="connsiteX6" fmla="*/ 42608 w 165802"/>
                  <a:gd name="connsiteY6" fmla="*/ 66 h 179138"/>
                  <a:gd name="connsiteX7" fmla="*/ 171 w 165802"/>
                  <a:gd name="connsiteY7" fmla="*/ 47732 h 179138"/>
                  <a:gd name="connsiteX8" fmla="*/ 134 w 165802"/>
                  <a:gd name="connsiteY8" fmla="*/ 179138 h 17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02" h="179138">
                    <a:moveTo>
                      <a:pt x="134" y="179138"/>
                    </a:moveTo>
                    <a:cubicBezTo>
                      <a:pt x="38367" y="178563"/>
                      <a:pt x="78810" y="179459"/>
                      <a:pt x="117043" y="178884"/>
                    </a:cubicBezTo>
                    <a:cubicBezTo>
                      <a:pt x="128495" y="176343"/>
                      <a:pt x="159378" y="172995"/>
                      <a:pt x="165802" y="128882"/>
                    </a:cubicBezTo>
                    <a:lnTo>
                      <a:pt x="165791" y="46439"/>
                    </a:lnTo>
                    <a:lnTo>
                      <a:pt x="145668" y="28150"/>
                    </a:lnTo>
                    <a:lnTo>
                      <a:pt x="108023" y="0"/>
                    </a:lnTo>
                    <a:lnTo>
                      <a:pt x="42608" y="66"/>
                    </a:lnTo>
                    <a:cubicBezTo>
                      <a:pt x="26798" y="5423"/>
                      <a:pt x="5924" y="15137"/>
                      <a:pt x="171" y="47732"/>
                    </a:cubicBezTo>
                    <a:cubicBezTo>
                      <a:pt x="650" y="91289"/>
                      <a:pt x="-345" y="135581"/>
                      <a:pt x="134" y="179138"/>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b="1" dirty="0"/>
              </a:p>
            </p:txBody>
          </p:sp>
          <p:sp>
            <p:nvSpPr>
              <p:cNvPr id="43" name="Freeform 340">
                <a:extLst>
                  <a:ext uri="{FF2B5EF4-FFF2-40B4-BE49-F238E27FC236}">
                    <a16:creationId xmlns:a16="http://schemas.microsoft.com/office/drawing/2014/main" id="{92DB2A64-F09D-46CE-81B4-9045775B767C}"/>
                  </a:ext>
                </a:extLst>
              </p:cNvPr>
              <p:cNvSpPr/>
              <p:nvPr/>
            </p:nvSpPr>
            <p:spPr>
              <a:xfrm flipH="1" flipV="1">
                <a:off x="4642926" y="3290128"/>
                <a:ext cx="287736" cy="310856"/>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44" name="Freeform 341">
                <a:extLst>
                  <a:ext uri="{FF2B5EF4-FFF2-40B4-BE49-F238E27FC236}">
                    <a16:creationId xmlns:a16="http://schemas.microsoft.com/office/drawing/2014/main" id="{FE5D5D21-1EBA-4DEE-8D19-5D887C30EE6A}"/>
                  </a:ext>
                </a:extLst>
              </p:cNvPr>
              <p:cNvSpPr/>
              <p:nvPr/>
            </p:nvSpPr>
            <p:spPr>
              <a:xfrm flipV="1">
                <a:off x="4604253" y="2143057"/>
                <a:ext cx="233376" cy="25212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45" name="Freeform 342">
                <a:extLst>
                  <a:ext uri="{FF2B5EF4-FFF2-40B4-BE49-F238E27FC236}">
                    <a16:creationId xmlns:a16="http://schemas.microsoft.com/office/drawing/2014/main" id="{9036B9EC-D520-4808-839F-220F863F1EAB}"/>
                  </a:ext>
                </a:extLst>
              </p:cNvPr>
              <p:cNvSpPr/>
              <p:nvPr/>
            </p:nvSpPr>
            <p:spPr>
              <a:xfrm flipH="1" flipV="1">
                <a:off x="4869483" y="1959626"/>
                <a:ext cx="404506" cy="437311"/>
              </a:xfrm>
              <a:custGeom>
                <a:avLst/>
                <a:gdLst>
                  <a:gd name="connsiteX0" fmla="*/ 24095 w 404506"/>
                  <a:gd name="connsiteY0" fmla="*/ 437311 h 437311"/>
                  <a:gd name="connsiteX1" fmla="*/ 0 w 404506"/>
                  <a:gd name="connsiteY1" fmla="*/ 405089 h 437311"/>
                  <a:gd name="connsiteX2" fmla="*/ 80 w 404506"/>
                  <a:gd name="connsiteY2" fmla="*/ 116641 h 437311"/>
                  <a:gd name="connsiteX3" fmla="*/ 103657 w 404506"/>
                  <a:gd name="connsiteY3" fmla="*/ 301 h 437311"/>
                  <a:gd name="connsiteX4" fmla="*/ 404299 w 404506"/>
                  <a:gd name="connsiteY4" fmla="*/ 0 h 437311"/>
                  <a:gd name="connsiteX5" fmla="*/ 404343 w 404506"/>
                  <a:gd name="connsiteY5" fmla="*/ 314702 h 437311"/>
                  <a:gd name="connsiteX6" fmla="*/ 285334 w 404506"/>
                  <a:gd name="connsiteY6" fmla="*/ 436742 h 437311"/>
                  <a:gd name="connsiteX7" fmla="*/ 142663 w 404506"/>
                  <a:gd name="connsiteY7" fmla="*/ 437053 h 43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06" h="437311">
                    <a:moveTo>
                      <a:pt x="24095" y="437311"/>
                    </a:moveTo>
                    <a:lnTo>
                      <a:pt x="0" y="405089"/>
                    </a:lnTo>
                    <a:lnTo>
                      <a:pt x="80" y="116641"/>
                    </a:lnTo>
                    <a:cubicBezTo>
                      <a:pt x="14123" y="37086"/>
                      <a:pt x="65071" y="13378"/>
                      <a:pt x="103657" y="301"/>
                    </a:cubicBezTo>
                    <a:lnTo>
                      <a:pt x="404299" y="0"/>
                    </a:lnTo>
                    <a:cubicBezTo>
                      <a:pt x="403714" y="104901"/>
                      <a:pt x="404927" y="209801"/>
                      <a:pt x="404343" y="314702"/>
                    </a:cubicBezTo>
                    <a:cubicBezTo>
                      <a:pt x="388662" y="422369"/>
                      <a:pt x="313286" y="430541"/>
                      <a:pt x="285334" y="436742"/>
                    </a:cubicBezTo>
                    <a:cubicBezTo>
                      <a:pt x="238676" y="437444"/>
                      <a:pt x="190669" y="437248"/>
                      <a:pt x="142663" y="437053"/>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b="1" dirty="0"/>
              </a:p>
            </p:txBody>
          </p:sp>
          <p:sp>
            <p:nvSpPr>
              <p:cNvPr id="46" name="Freeform 343">
                <a:extLst>
                  <a:ext uri="{FF2B5EF4-FFF2-40B4-BE49-F238E27FC236}">
                    <a16:creationId xmlns:a16="http://schemas.microsoft.com/office/drawing/2014/main" id="{166FC9D7-A0FA-47C9-8706-AB6BB2164E64}"/>
                  </a:ext>
                </a:extLst>
              </p:cNvPr>
              <p:cNvSpPr/>
              <p:nvPr/>
            </p:nvSpPr>
            <p:spPr>
              <a:xfrm flipV="1">
                <a:off x="4879205" y="2431221"/>
                <a:ext cx="233376" cy="252121"/>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47" name="Freeform 344">
                <a:extLst>
                  <a:ext uri="{FF2B5EF4-FFF2-40B4-BE49-F238E27FC236}">
                    <a16:creationId xmlns:a16="http://schemas.microsoft.com/office/drawing/2014/main" id="{180B85FF-5ED4-4E43-854A-603EFF5117F4}"/>
                  </a:ext>
                </a:extLst>
              </p:cNvPr>
              <p:cNvSpPr/>
              <p:nvPr/>
            </p:nvSpPr>
            <p:spPr>
              <a:xfrm flipH="1" flipV="1">
                <a:off x="4433049" y="2431221"/>
                <a:ext cx="404841" cy="437363"/>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grpSp>
      </p:grpSp>
      <p:sp>
        <p:nvSpPr>
          <p:cNvPr id="49" name="Rectangle 48">
            <a:extLst>
              <a:ext uri="{FF2B5EF4-FFF2-40B4-BE49-F238E27FC236}">
                <a16:creationId xmlns:a16="http://schemas.microsoft.com/office/drawing/2014/main" id="{40BE36EF-9C5A-4941-B1A0-76879E67B959}"/>
              </a:ext>
            </a:extLst>
          </p:cNvPr>
          <p:cNvSpPr/>
          <p:nvPr/>
        </p:nvSpPr>
        <p:spPr>
          <a:xfrm>
            <a:off x="5644204" y="4078658"/>
            <a:ext cx="909223" cy="523220"/>
          </a:xfrm>
          <a:prstGeom prst="rect">
            <a:avLst/>
          </a:prstGeom>
        </p:spPr>
        <p:txBody>
          <a:bodyPr wrap="none">
            <a:spAutoFit/>
          </a:bodyPr>
          <a:lstStyle/>
          <a:p>
            <a:pPr lvl="0"/>
            <a:r>
              <a:rPr lang="en-US" sz="2800" b="1" dirty="0">
                <a:solidFill>
                  <a:schemeClr val="bg1"/>
                </a:solidFill>
              </a:rPr>
              <a:t>Rest</a:t>
            </a:r>
          </a:p>
        </p:txBody>
      </p:sp>
      <p:pic>
        <p:nvPicPr>
          <p:cNvPr id="53" name="Graphic 52" descr="Sleep">
            <a:extLst>
              <a:ext uri="{FF2B5EF4-FFF2-40B4-BE49-F238E27FC236}">
                <a16:creationId xmlns:a16="http://schemas.microsoft.com/office/drawing/2014/main" id="{D2B59997-30DD-47CE-9F60-D37B63202C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26080" y="3059081"/>
            <a:ext cx="1145470" cy="1145470"/>
          </a:xfrm>
          <a:prstGeom prst="rect">
            <a:avLst/>
          </a:prstGeom>
        </p:spPr>
      </p:pic>
      <p:grpSp>
        <p:nvGrpSpPr>
          <p:cNvPr id="54" name="Group 53">
            <a:extLst>
              <a:ext uri="{FF2B5EF4-FFF2-40B4-BE49-F238E27FC236}">
                <a16:creationId xmlns:a16="http://schemas.microsoft.com/office/drawing/2014/main" id="{A4272FA2-DB9F-4D6E-AF30-FBDACBF4332E}"/>
              </a:ext>
            </a:extLst>
          </p:cNvPr>
          <p:cNvGrpSpPr/>
          <p:nvPr/>
        </p:nvGrpSpPr>
        <p:grpSpPr>
          <a:xfrm>
            <a:off x="8954702" y="1374515"/>
            <a:ext cx="2028872" cy="2028872"/>
            <a:chOff x="5319119" y="3007207"/>
            <a:chExt cx="1552174" cy="1552174"/>
          </a:xfrm>
        </p:grpSpPr>
        <p:sp>
          <p:nvSpPr>
            <p:cNvPr id="55" name="Oval 54">
              <a:extLst>
                <a:ext uri="{FF2B5EF4-FFF2-40B4-BE49-F238E27FC236}">
                  <a16:creationId xmlns:a16="http://schemas.microsoft.com/office/drawing/2014/main" id="{2AA30590-B649-4238-ACED-0F04DBF12D84}"/>
                </a:ext>
              </a:extLst>
            </p:cNvPr>
            <p:cNvSpPr/>
            <p:nvPr/>
          </p:nvSpPr>
          <p:spPr>
            <a:xfrm>
              <a:off x="5319119" y="3007207"/>
              <a:ext cx="1552174" cy="155217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panose="020F0502020204030203" pitchFamily="34" charset="0"/>
              </a:endParaRPr>
            </a:p>
          </p:txBody>
        </p:sp>
        <p:grpSp>
          <p:nvGrpSpPr>
            <p:cNvPr id="56" name="Group 55">
              <a:extLst>
                <a:ext uri="{FF2B5EF4-FFF2-40B4-BE49-F238E27FC236}">
                  <a16:creationId xmlns:a16="http://schemas.microsoft.com/office/drawing/2014/main" id="{BC5C89E6-D29B-40D2-A078-082EAD94ACD4}"/>
                </a:ext>
              </a:extLst>
            </p:cNvPr>
            <p:cNvGrpSpPr/>
            <p:nvPr/>
          </p:nvGrpSpPr>
          <p:grpSpPr>
            <a:xfrm>
              <a:off x="5369528" y="3057616"/>
              <a:ext cx="1451356" cy="1451356"/>
              <a:chOff x="3375110" y="1573204"/>
              <a:chExt cx="2115879" cy="2115879"/>
            </a:xfrm>
          </p:grpSpPr>
          <p:sp>
            <p:nvSpPr>
              <p:cNvPr id="57" name="Oval 56">
                <a:extLst>
                  <a:ext uri="{FF2B5EF4-FFF2-40B4-BE49-F238E27FC236}">
                    <a16:creationId xmlns:a16="http://schemas.microsoft.com/office/drawing/2014/main" id="{17EF65DE-D74C-414D-A2AE-BB736BE4A30C}"/>
                  </a:ext>
                </a:extLst>
              </p:cNvPr>
              <p:cNvSpPr/>
              <p:nvPr/>
            </p:nvSpPr>
            <p:spPr>
              <a:xfrm>
                <a:off x="3375110" y="1573204"/>
                <a:ext cx="2115879" cy="2115879"/>
              </a:xfrm>
              <a:prstGeom prst="ellipse">
                <a:avLst/>
              </a:prstGeom>
              <a:solidFill>
                <a:srgbClr val="006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panose="020F0502020204030203" pitchFamily="34" charset="0"/>
                </a:endParaRPr>
              </a:p>
            </p:txBody>
          </p:sp>
          <p:sp>
            <p:nvSpPr>
              <p:cNvPr id="58" name="Freeform 329">
                <a:extLst>
                  <a:ext uri="{FF2B5EF4-FFF2-40B4-BE49-F238E27FC236}">
                    <a16:creationId xmlns:a16="http://schemas.microsoft.com/office/drawing/2014/main" id="{0CC94722-7300-446B-97AF-58CF23403BA5}"/>
                  </a:ext>
                </a:extLst>
              </p:cNvPr>
              <p:cNvSpPr/>
              <p:nvPr/>
            </p:nvSpPr>
            <p:spPr>
              <a:xfrm flipV="1">
                <a:off x="3524048" y="1832456"/>
                <a:ext cx="339032" cy="366170"/>
              </a:xfrm>
              <a:custGeom>
                <a:avLst/>
                <a:gdLst>
                  <a:gd name="connsiteX0" fmla="*/ 217305 w 339032"/>
                  <a:gd name="connsiteY0" fmla="*/ 366170 h 366170"/>
                  <a:gd name="connsiteX1" fmla="*/ 239130 w 339032"/>
                  <a:gd name="connsiteY1" fmla="*/ 366123 h 366170"/>
                  <a:gd name="connsiteX2" fmla="*/ 338895 w 339032"/>
                  <a:gd name="connsiteY2" fmla="*/ 263816 h 366170"/>
                  <a:gd name="connsiteX3" fmla="*/ 338858 w 339032"/>
                  <a:gd name="connsiteY3" fmla="*/ 0 h 366170"/>
                  <a:gd name="connsiteX4" fmla="*/ 86831 w 339032"/>
                  <a:gd name="connsiteY4" fmla="*/ 253 h 366170"/>
                  <a:gd name="connsiteX5" fmla="*/ 2 w 339032"/>
                  <a:gd name="connsiteY5" fmla="*/ 97781 h 366170"/>
                  <a:gd name="connsiteX6" fmla="*/ 0 w 339032"/>
                  <a:gd name="connsiteY6" fmla="*/ 105840 h 366170"/>
                  <a:gd name="connsiteX7" fmla="*/ 32129 w 339032"/>
                  <a:gd name="connsiteY7" fmla="*/ 158726 h 366170"/>
                  <a:gd name="connsiteX8" fmla="*/ 161255 w 339032"/>
                  <a:gd name="connsiteY8" fmla="*/ 315229 h 36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032" h="366170">
                    <a:moveTo>
                      <a:pt x="217305" y="366170"/>
                    </a:moveTo>
                    <a:lnTo>
                      <a:pt x="239130" y="366123"/>
                    </a:lnTo>
                    <a:cubicBezTo>
                      <a:pt x="262562" y="360924"/>
                      <a:pt x="325750" y="354073"/>
                      <a:pt x="338895" y="263816"/>
                    </a:cubicBezTo>
                    <a:cubicBezTo>
                      <a:pt x="339385" y="175877"/>
                      <a:pt x="338368" y="87939"/>
                      <a:pt x="338858" y="0"/>
                    </a:cubicBezTo>
                    <a:lnTo>
                      <a:pt x="86831" y="253"/>
                    </a:lnTo>
                    <a:cubicBezTo>
                      <a:pt x="54483" y="11215"/>
                      <a:pt x="11774" y="31090"/>
                      <a:pt x="2" y="97781"/>
                    </a:cubicBezTo>
                    <a:lnTo>
                      <a:pt x="0" y="105840"/>
                    </a:lnTo>
                    <a:lnTo>
                      <a:pt x="32129" y="158726"/>
                    </a:lnTo>
                    <a:cubicBezTo>
                      <a:pt x="70136" y="214984"/>
                      <a:pt x="113414" y="267388"/>
                      <a:pt x="161255" y="3152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Freeform 330">
                <a:extLst>
                  <a:ext uri="{FF2B5EF4-FFF2-40B4-BE49-F238E27FC236}">
                    <a16:creationId xmlns:a16="http://schemas.microsoft.com/office/drawing/2014/main" id="{C45E64D1-CA32-41D2-9894-7809B04DD1CD}"/>
                  </a:ext>
                </a:extLst>
              </p:cNvPr>
              <p:cNvSpPr/>
              <p:nvPr/>
            </p:nvSpPr>
            <p:spPr>
              <a:xfrm flipH="1" flipV="1">
                <a:off x="3909417" y="1573671"/>
                <a:ext cx="588248" cy="627510"/>
              </a:xfrm>
              <a:custGeom>
                <a:avLst/>
                <a:gdLst>
                  <a:gd name="connsiteX0" fmla="*/ 64616 w 588248"/>
                  <a:gd name="connsiteY0" fmla="*/ 627510 h 627510"/>
                  <a:gd name="connsiteX1" fmla="*/ 0 w 588248"/>
                  <a:gd name="connsiteY1" fmla="*/ 624247 h 627510"/>
                  <a:gd name="connsiteX2" fmla="*/ 61 w 588248"/>
                  <a:gd name="connsiteY2" fmla="*/ 402824 h 627510"/>
                  <a:gd name="connsiteX3" fmla="*/ 126 w 588248"/>
                  <a:gd name="connsiteY3" fmla="*/ 169622 h 627510"/>
                  <a:gd name="connsiteX4" fmla="*/ 150749 w 588248"/>
                  <a:gd name="connsiteY4" fmla="*/ 438 h 627510"/>
                  <a:gd name="connsiteX5" fmla="*/ 587946 w 588248"/>
                  <a:gd name="connsiteY5" fmla="*/ 0 h 627510"/>
                  <a:gd name="connsiteX6" fmla="*/ 588010 w 588248"/>
                  <a:gd name="connsiteY6" fmla="*/ 457649 h 627510"/>
                  <a:gd name="connsiteX7" fmla="*/ 579617 w 588248"/>
                  <a:gd name="connsiteY7" fmla="*/ 493228 h 627510"/>
                  <a:gd name="connsiteX8" fmla="*/ 568670 w 588248"/>
                  <a:gd name="connsiteY8" fmla="*/ 499879 h 627510"/>
                  <a:gd name="connsiteX9" fmla="*/ 64616 w 588248"/>
                  <a:gd name="connsiteY9" fmla="*/ 627510 h 62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248" h="627510">
                    <a:moveTo>
                      <a:pt x="64616" y="627510"/>
                    </a:moveTo>
                    <a:lnTo>
                      <a:pt x="0" y="624247"/>
                    </a:lnTo>
                    <a:lnTo>
                      <a:pt x="61" y="402824"/>
                    </a:lnTo>
                    <a:cubicBezTo>
                      <a:pt x="519" y="324872"/>
                      <a:pt x="976" y="246921"/>
                      <a:pt x="126" y="169622"/>
                    </a:cubicBezTo>
                    <a:cubicBezTo>
                      <a:pt x="20548" y="53932"/>
                      <a:pt x="94636" y="19455"/>
                      <a:pt x="150749" y="438"/>
                    </a:cubicBezTo>
                    <a:lnTo>
                      <a:pt x="587946" y="0"/>
                    </a:lnTo>
                    <a:cubicBezTo>
                      <a:pt x="587096" y="152550"/>
                      <a:pt x="588861" y="305099"/>
                      <a:pt x="588010" y="457649"/>
                    </a:cubicBezTo>
                    <a:lnTo>
                      <a:pt x="579617" y="493228"/>
                    </a:lnTo>
                    <a:lnTo>
                      <a:pt x="568670" y="499879"/>
                    </a:lnTo>
                    <a:cubicBezTo>
                      <a:pt x="418834" y="581275"/>
                      <a:pt x="247124" y="627510"/>
                      <a:pt x="64616" y="62751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Freeform 331">
                <a:extLst>
                  <a:ext uri="{FF2B5EF4-FFF2-40B4-BE49-F238E27FC236}">
                    <a16:creationId xmlns:a16="http://schemas.microsoft.com/office/drawing/2014/main" id="{989C4A1F-E237-4311-B9D4-C15207A696C4}"/>
                  </a:ext>
                </a:extLst>
              </p:cNvPr>
              <p:cNvSpPr/>
              <p:nvPr/>
            </p:nvSpPr>
            <p:spPr>
              <a:xfrm flipV="1">
                <a:off x="3909417" y="2251039"/>
                <a:ext cx="339379" cy="36664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332">
                <a:extLst>
                  <a:ext uri="{FF2B5EF4-FFF2-40B4-BE49-F238E27FC236}">
                    <a16:creationId xmlns:a16="http://schemas.microsoft.com/office/drawing/2014/main" id="{D92611DC-5269-4E2F-8C56-DAAA67D87007}"/>
                  </a:ext>
                </a:extLst>
              </p:cNvPr>
              <p:cNvSpPr/>
              <p:nvPr/>
            </p:nvSpPr>
            <p:spPr>
              <a:xfrm flipH="1" flipV="1">
                <a:off x="3375577" y="2251039"/>
                <a:ext cx="487887" cy="635892"/>
              </a:xfrm>
              <a:custGeom>
                <a:avLst/>
                <a:gdLst>
                  <a:gd name="connsiteX0" fmla="*/ 476 w 487887"/>
                  <a:gd name="connsiteY0" fmla="*/ 635892 h 635892"/>
                  <a:gd name="connsiteX1" fmla="*/ 606 w 487887"/>
                  <a:gd name="connsiteY1" fmla="*/ 169489 h 635892"/>
                  <a:gd name="connsiteX2" fmla="*/ 151229 w 487887"/>
                  <a:gd name="connsiteY2" fmla="*/ 305 h 635892"/>
                  <a:gd name="connsiteX3" fmla="*/ 455431 w 487887"/>
                  <a:gd name="connsiteY3" fmla="*/ 0 h 635892"/>
                  <a:gd name="connsiteX4" fmla="*/ 466403 w 487887"/>
                  <a:gd name="connsiteY4" fmla="*/ 42671 h 635892"/>
                  <a:gd name="connsiteX5" fmla="*/ 487887 w 487887"/>
                  <a:gd name="connsiteY5" fmla="*/ 255788 h 635892"/>
                  <a:gd name="connsiteX6" fmla="*/ 440345 w 487887"/>
                  <a:gd name="connsiteY6" fmla="*/ 570248 h 635892"/>
                  <a:gd name="connsiteX7" fmla="*/ 416763 w 487887"/>
                  <a:gd name="connsiteY7" fmla="*/ 634679 h 635892"/>
                  <a:gd name="connsiteX8" fmla="*/ 415426 w 487887"/>
                  <a:gd name="connsiteY8" fmla="*/ 634989 h 635892"/>
                  <a:gd name="connsiteX9" fmla="*/ 476 w 487887"/>
                  <a:gd name="connsiteY9" fmla="*/ 635892 h 6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887" h="635892">
                    <a:moveTo>
                      <a:pt x="476" y="635892"/>
                    </a:moveTo>
                    <a:cubicBezTo>
                      <a:pt x="-1224" y="481294"/>
                      <a:pt x="2306" y="324087"/>
                      <a:pt x="606" y="169489"/>
                    </a:cubicBezTo>
                    <a:cubicBezTo>
                      <a:pt x="21027" y="53799"/>
                      <a:pt x="95116" y="19322"/>
                      <a:pt x="151229" y="305"/>
                    </a:cubicBezTo>
                    <a:lnTo>
                      <a:pt x="455431" y="0"/>
                    </a:lnTo>
                    <a:lnTo>
                      <a:pt x="466403" y="42671"/>
                    </a:lnTo>
                    <a:cubicBezTo>
                      <a:pt x="480489" y="111509"/>
                      <a:pt x="487887" y="182785"/>
                      <a:pt x="487887" y="255788"/>
                    </a:cubicBezTo>
                    <a:cubicBezTo>
                      <a:pt x="487887" y="365293"/>
                      <a:pt x="471242" y="470910"/>
                      <a:pt x="440345" y="570248"/>
                    </a:cubicBezTo>
                    <a:lnTo>
                      <a:pt x="416763" y="634679"/>
                    </a:lnTo>
                    <a:lnTo>
                      <a:pt x="415426" y="634989"/>
                    </a:lnTo>
                    <a:cubicBezTo>
                      <a:pt x="279724" y="637030"/>
                      <a:pt x="136179" y="633852"/>
                      <a:pt x="476" y="635892"/>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333">
                <a:extLst>
                  <a:ext uri="{FF2B5EF4-FFF2-40B4-BE49-F238E27FC236}">
                    <a16:creationId xmlns:a16="http://schemas.microsoft.com/office/drawing/2014/main" id="{2AAD31F3-31F7-488E-8769-8963997C5207}"/>
                  </a:ext>
                </a:extLst>
              </p:cNvPr>
              <p:cNvSpPr/>
              <p:nvPr/>
            </p:nvSpPr>
            <p:spPr>
              <a:xfrm flipV="1">
                <a:off x="3720571" y="2909538"/>
                <a:ext cx="165869" cy="179196"/>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334">
                <a:extLst>
                  <a:ext uri="{FF2B5EF4-FFF2-40B4-BE49-F238E27FC236}">
                    <a16:creationId xmlns:a16="http://schemas.microsoft.com/office/drawing/2014/main" id="{56BDDD9B-3A25-4F77-8AD0-A6B9E5C8E22C}"/>
                  </a:ext>
                </a:extLst>
              </p:cNvPr>
              <p:cNvSpPr/>
              <p:nvPr/>
            </p:nvSpPr>
            <p:spPr>
              <a:xfrm flipH="1" flipV="1">
                <a:off x="3909083" y="2779127"/>
                <a:ext cx="287736" cy="310856"/>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335">
                <a:extLst>
                  <a:ext uri="{FF2B5EF4-FFF2-40B4-BE49-F238E27FC236}">
                    <a16:creationId xmlns:a16="http://schemas.microsoft.com/office/drawing/2014/main" id="{0030647A-C2EF-40E9-9FB6-925CDAD19CB3}"/>
                  </a:ext>
                </a:extLst>
              </p:cNvPr>
              <p:cNvSpPr/>
              <p:nvPr/>
            </p:nvSpPr>
            <p:spPr>
              <a:xfrm flipV="1">
                <a:off x="3909083" y="3114352"/>
                <a:ext cx="165868" cy="179196"/>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336">
                <a:extLst>
                  <a:ext uri="{FF2B5EF4-FFF2-40B4-BE49-F238E27FC236}">
                    <a16:creationId xmlns:a16="http://schemas.microsoft.com/office/drawing/2014/main" id="{9FDF8C20-D162-4ECF-AB74-5EE35333099E}"/>
                  </a:ext>
                </a:extLst>
              </p:cNvPr>
              <p:cNvSpPr/>
              <p:nvPr/>
            </p:nvSpPr>
            <p:spPr>
              <a:xfrm flipH="1" flipV="1">
                <a:off x="3598997" y="3114352"/>
                <a:ext cx="287620" cy="310719"/>
              </a:xfrm>
              <a:custGeom>
                <a:avLst/>
                <a:gdLst>
                  <a:gd name="connsiteX0" fmla="*/ 232 w 287620"/>
                  <a:gd name="connsiteY0" fmla="*/ 310719 h 310719"/>
                  <a:gd name="connsiteX1" fmla="*/ 296 w 287620"/>
                  <a:gd name="connsiteY1" fmla="*/ 82766 h 310719"/>
                  <a:gd name="connsiteX2" fmla="*/ 73912 w 287620"/>
                  <a:gd name="connsiteY2" fmla="*/ 77 h 310719"/>
                  <a:gd name="connsiteX3" fmla="*/ 150502 w 287620"/>
                  <a:gd name="connsiteY3" fmla="*/ 0 h 310719"/>
                  <a:gd name="connsiteX4" fmla="*/ 201314 w 287620"/>
                  <a:gd name="connsiteY4" fmla="*/ 46181 h 310719"/>
                  <a:gd name="connsiteX5" fmla="*/ 269565 w 287620"/>
                  <a:gd name="connsiteY5" fmla="*/ 121277 h 310719"/>
                  <a:gd name="connsiteX6" fmla="*/ 287609 w 287620"/>
                  <a:gd name="connsiteY6" fmla="*/ 145406 h 310719"/>
                  <a:gd name="connsiteX7" fmla="*/ 287620 w 287620"/>
                  <a:gd name="connsiteY7" fmla="*/ 223538 h 310719"/>
                  <a:gd name="connsiteX8" fmla="*/ 203036 w 287620"/>
                  <a:gd name="connsiteY8" fmla="*/ 310278 h 310719"/>
                  <a:gd name="connsiteX9" fmla="*/ 232 w 287620"/>
                  <a:gd name="connsiteY9" fmla="*/ 310719 h 31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620" h="310719">
                    <a:moveTo>
                      <a:pt x="232" y="310719"/>
                    </a:moveTo>
                    <a:cubicBezTo>
                      <a:pt x="-599" y="235160"/>
                      <a:pt x="1127" y="158325"/>
                      <a:pt x="296" y="82766"/>
                    </a:cubicBezTo>
                    <a:cubicBezTo>
                      <a:pt x="10277" y="26222"/>
                      <a:pt x="46487" y="9372"/>
                      <a:pt x="73912" y="77"/>
                    </a:cubicBezTo>
                    <a:lnTo>
                      <a:pt x="150502" y="0"/>
                    </a:lnTo>
                    <a:lnTo>
                      <a:pt x="201314" y="46181"/>
                    </a:lnTo>
                    <a:cubicBezTo>
                      <a:pt x="225234" y="70102"/>
                      <a:pt x="248014" y="95163"/>
                      <a:pt x="269565" y="121277"/>
                    </a:cubicBezTo>
                    <a:lnTo>
                      <a:pt x="287609" y="145406"/>
                    </a:lnTo>
                    <a:lnTo>
                      <a:pt x="287620" y="223538"/>
                    </a:lnTo>
                    <a:cubicBezTo>
                      <a:pt x="276475" y="300062"/>
                      <a:pt x="222903" y="305870"/>
                      <a:pt x="203036" y="310278"/>
                    </a:cubicBezTo>
                    <a:cubicBezTo>
                      <a:pt x="136712" y="311275"/>
                      <a:pt x="66556" y="309722"/>
                      <a:pt x="232" y="31071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6" name="Freeform 337">
                <a:extLst>
                  <a:ext uri="{FF2B5EF4-FFF2-40B4-BE49-F238E27FC236}">
                    <a16:creationId xmlns:a16="http://schemas.microsoft.com/office/drawing/2014/main" id="{2FB1FDEC-3240-45C0-A0DB-921411C1B764}"/>
                  </a:ext>
                </a:extLst>
              </p:cNvPr>
              <p:cNvSpPr/>
              <p:nvPr/>
            </p:nvSpPr>
            <p:spPr>
              <a:xfrm flipV="1">
                <a:off x="4764616" y="3085316"/>
                <a:ext cx="165869" cy="179196"/>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338">
                <a:extLst>
                  <a:ext uri="{FF2B5EF4-FFF2-40B4-BE49-F238E27FC236}">
                    <a16:creationId xmlns:a16="http://schemas.microsoft.com/office/drawing/2014/main" id="{A4B7175E-690E-46FF-A1B3-6ED631D7918E}"/>
                  </a:ext>
                </a:extLst>
              </p:cNvPr>
              <p:cNvSpPr/>
              <p:nvPr/>
            </p:nvSpPr>
            <p:spPr>
              <a:xfrm flipH="1" flipV="1">
                <a:off x="4953128" y="2954904"/>
                <a:ext cx="287736" cy="310856"/>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339">
                <a:extLst>
                  <a:ext uri="{FF2B5EF4-FFF2-40B4-BE49-F238E27FC236}">
                    <a16:creationId xmlns:a16="http://schemas.microsoft.com/office/drawing/2014/main" id="{1DAF248C-2907-4A87-A412-EFB38E9A7220}"/>
                  </a:ext>
                </a:extLst>
              </p:cNvPr>
              <p:cNvSpPr/>
              <p:nvPr/>
            </p:nvSpPr>
            <p:spPr>
              <a:xfrm flipV="1">
                <a:off x="4953128" y="3290128"/>
                <a:ext cx="165801" cy="179138"/>
              </a:xfrm>
              <a:custGeom>
                <a:avLst/>
                <a:gdLst>
                  <a:gd name="connsiteX0" fmla="*/ 134 w 165802"/>
                  <a:gd name="connsiteY0" fmla="*/ 179138 h 179138"/>
                  <a:gd name="connsiteX1" fmla="*/ 117043 w 165802"/>
                  <a:gd name="connsiteY1" fmla="*/ 178884 h 179138"/>
                  <a:gd name="connsiteX2" fmla="*/ 165802 w 165802"/>
                  <a:gd name="connsiteY2" fmla="*/ 128882 h 179138"/>
                  <a:gd name="connsiteX3" fmla="*/ 165791 w 165802"/>
                  <a:gd name="connsiteY3" fmla="*/ 46439 h 179138"/>
                  <a:gd name="connsiteX4" fmla="*/ 145668 w 165802"/>
                  <a:gd name="connsiteY4" fmla="*/ 28150 h 179138"/>
                  <a:gd name="connsiteX5" fmla="*/ 108023 w 165802"/>
                  <a:gd name="connsiteY5" fmla="*/ 0 h 179138"/>
                  <a:gd name="connsiteX6" fmla="*/ 42608 w 165802"/>
                  <a:gd name="connsiteY6" fmla="*/ 66 h 179138"/>
                  <a:gd name="connsiteX7" fmla="*/ 171 w 165802"/>
                  <a:gd name="connsiteY7" fmla="*/ 47732 h 179138"/>
                  <a:gd name="connsiteX8" fmla="*/ 134 w 165802"/>
                  <a:gd name="connsiteY8" fmla="*/ 179138 h 17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02" h="179138">
                    <a:moveTo>
                      <a:pt x="134" y="179138"/>
                    </a:moveTo>
                    <a:cubicBezTo>
                      <a:pt x="38367" y="178563"/>
                      <a:pt x="78810" y="179459"/>
                      <a:pt x="117043" y="178884"/>
                    </a:cubicBezTo>
                    <a:cubicBezTo>
                      <a:pt x="128495" y="176343"/>
                      <a:pt x="159378" y="172995"/>
                      <a:pt x="165802" y="128882"/>
                    </a:cubicBezTo>
                    <a:lnTo>
                      <a:pt x="165791" y="46439"/>
                    </a:lnTo>
                    <a:lnTo>
                      <a:pt x="145668" y="28150"/>
                    </a:lnTo>
                    <a:lnTo>
                      <a:pt x="108023" y="0"/>
                    </a:lnTo>
                    <a:lnTo>
                      <a:pt x="42608" y="66"/>
                    </a:lnTo>
                    <a:cubicBezTo>
                      <a:pt x="26798" y="5423"/>
                      <a:pt x="5924" y="15137"/>
                      <a:pt x="171" y="47732"/>
                    </a:cubicBezTo>
                    <a:cubicBezTo>
                      <a:pt x="650" y="91289"/>
                      <a:pt x="-345" y="135581"/>
                      <a:pt x="134" y="179138"/>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340">
                <a:extLst>
                  <a:ext uri="{FF2B5EF4-FFF2-40B4-BE49-F238E27FC236}">
                    <a16:creationId xmlns:a16="http://schemas.microsoft.com/office/drawing/2014/main" id="{9D6A1A9D-663F-4D7D-8E67-68AFCEA30700}"/>
                  </a:ext>
                </a:extLst>
              </p:cNvPr>
              <p:cNvSpPr/>
              <p:nvPr/>
            </p:nvSpPr>
            <p:spPr>
              <a:xfrm flipH="1" flipV="1">
                <a:off x="4642926" y="3290128"/>
                <a:ext cx="287736" cy="310856"/>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341">
                <a:extLst>
                  <a:ext uri="{FF2B5EF4-FFF2-40B4-BE49-F238E27FC236}">
                    <a16:creationId xmlns:a16="http://schemas.microsoft.com/office/drawing/2014/main" id="{2C41AF25-5052-4C2B-905B-667D9C47C691}"/>
                  </a:ext>
                </a:extLst>
              </p:cNvPr>
              <p:cNvSpPr/>
              <p:nvPr/>
            </p:nvSpPr>
            <p:spPr>
              <a:xfrm flipV="1">
                <a:off x="4604253" y="2143057"/>
                <a:ext cx="233376" cy="252122"/>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342">
                <a:extLst>
                  <a:ext uri="{FF2B5EF4-FFF2-40B4-BE49-F238E27FC236}">
                    <a16:creationId xmlns:a16="http://schemas.microsoft.com/office/drawing/2014/main" id="{F7D05D14-0E64-4C81-A15A-2D9693312DB0}"/>
                  </a:ext>
                </a:extLst>
              </p:cNvPr>
              <p:cNvSpPr/>
              <p:nvPr/>
            </p:nvSpPr>
            <p:spPr>
              <a:xfrm flipH="1" flipV="1">
                <a:off x="4869483" y="1959626"/>
                <a:ext cx="404506" cy="437311"/>
              </a:xfrm>
              <a:custGeom>
                <a:avLst/>
                <a:gdLst>
                  <a:gd name="connsiteX0" fmla="*/ 24095 w 404506"/>
                  <a:gd name="connsiteY0" fmla="*/ 437311 h 437311"/>
                  <a:gd name="connsiteX1" fmla="*/ 0 w 404506"/>
                  <a:gd name="connsiteY1" fmla="*/ 405089 h 437311"/>
                  <a:gd name="connsiteX2" fmla="*/ 80 w 404506"/>
                  <a:gd name="connsiteY2" fmla="*/ 116641 h 437311"/>
                  <a:gd name="connsiteX3" fmla="*/ 103657 w 404506"/>
                  <a:gd name="connsiteY3" fmla="*/ 301 h 437311"/>
                  <a:gd name="connsiteX4" fmla="*/ 404299 w 404506"/>
                  <a:gd name="connsiteY4" fmla="*/ 0 h 437311"/>
                  <a:gd name="connsiteX5" fmla="*/ 404343 w 404506"/>
                  <a:gd name="connsiteY5" fmla="*/ 314702 h 437311"/>
                  <a:gd name="connsiteX6" fmla="*/ 285334 w 404506"/>
                  <a:gd name="connsiteY6" fmla="*/ 436742 h 437311"/>
                  <a:gd name="connsiteX7" fmla="*/ 142663 w 404506"/>
                  <a:gd name="connsiteY7" fmla="*/ 437053 h 43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06" h="437311">
                    <a:moveTo>
                      <a:pt x="24095" y="437311"/>
                    </a:moveTo>
                    <a:lnTo>
                      <a:pt x="0" y="405089"/>
                    </a:lnTo>
                    <a:lnTo>
                      <a:pt x="80" y="116641"/>
                    </a:lnTo>
                    <a:cubicBezTo>
                      <a:pt x="14123" y="37086"/>
                      <a:pt x="65071" y="13378"/>
                      <a:pt x="103657" y="301"/>
                    </a:cubicBezTo>
                    <a:lnTo>
                      <a:pt x="404299" y="0"/>
                    </a:lnTo>
                    <a:cubicBezTo>
                      <a:pt x="403714" y="104901"/>
                      <a:pt x="404927" y="209801"/>
                      <a:pt x="404343" y="314702"/>
                    </a:cubicBezTo>
                    <a:cubicBezTo>
                      <a:pt x="388662" y="422369"/>
                      <a:pt x="313286" y="430541"/>
                      <a:pt x="285334" y="436742"/>
                    </a:cubicBezTo>
                    <a:cubicBezTo>
                      <a:pt x="238676" y="437444"/>
                      <a:pt x="190669" y="437248"/>
                      <a:pt x="142663" y="437053"/>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Freeform 343">
                <a:extLst>
                  <a:ext uri="{FF2B5EF4-FFF2-40B4-BE49-F238E27FC236}">
                    <a16:creationId xmlns:a16="http://schemas.microsoft.com/office/drawing/2014/main" id="{B8B8DF9F-8A1C-49C8-A819-83F7E11E6857}"/>
                  </a:ext>
                </a:extLst>
              </p:cNvPr>
              <p:cNvSpPr/>
              <p:nvPr/>
            </p:nvSpPr>
            <p:spPr>
              <a:xfrm flipV="1">
                <a:off x="4879205" y="2431221"/>
                <a:ext cx="233376" cy="252121"/>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344">
                <a:extLst>
                  <a:ext uri="{FF2B5EF4-FFF2-40B4-BE49-F238E27FC236}">
                    <a16:creationId xmlns:a16="http://schemas.microsoft.com/office/drawing/2014/main" id="{5FCD4BD7-EAE2-4E02-8519-9D6D9BEDE4B5}"/>
                  </a:ext>
                </a:extLst>
              </p:cNvPr>
              <p:cNvSpPr/>
              <p:nvPr/>
            </p:nvSpPr>
            <p:spPr>
              <a:xfrm flipH="1" flipV="1">
                <a:off x="4433049" y="2431221"/>
                <a:ext cx="404841" cy="437363"/>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4" name="Rectangle 73">
            <a:extLst>
              <a:ext uri="{FF2B5EF4-FFF2-40B4-BE49-F238E27FC236}">
                <a16:creationId xmlns:a16="http://schemas.microsoft.com/office/drawing/2014/main" id="{4DD29465-A877-4E9A-923C-2C7868670FC0}"/>
              </a:ext>
            </a:extLst>
          </p:cNvPr>
          <p:cNvSpPr/>
          <p:nvPr/>
        </p:nvSpPr>
        <p:spPr>
          <a:xfrm>
            <a:off x="9442585" y="2562093"/>
            <a:ext cx="1094595" cy="523220"/>
          </a:xfrm>
          <a:prstGeom prst="rect">
            <a:avLst/>
          </a:prstGeom>
        </p:spPr>
        <p:txBody>
          <a:bodyPr wrap="none">
            <a:spAutoFit/>
          </a:bodyPr>
          <a:lstStyle/>
          <a:p>
            <a:pPr lvl="0"/>
            <a:r>
              <a:rPr lang="en-US" sz="2800" b="1" dirty="0">
                <a:solidFill>
                  <a:schemeClr val="bg1"/>
                </a:solidFill>
              </a:rPr>
              <a:t>Move</a:t>
            </a:r>
          </a:p>
        </p:txBody>
      </p:sp>
      <p:pic>
        <p:nvPicPr>
          <p:cNvPr id="77" name="Graphic 76" descr="Run">
            <a:extLst>
              <a:ext uri="{FF2B5EF4-FFF2-40B4-BE49-F238E27FC236}">
                <a16:creationId xmlns:a16="http://schemas.microsoft.com/office/drawing/2014/main" id="{CCADA9EF-09A8-42E9-9B82-F0DBC5F78F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11938" y="1627217"/>
            <a:ext cx="914400" cy="914400"/>
          </a:xfrm>
          <a:prstGeom prst="rect">
            <a:avLst/>
          </a:prstGeom>
        </p:spPr>
      </p:pic>
      <p:sp>
        <p:nvSpPr>
          <p:cNvPr id="78" name="Rectangle 77">
            <a:extLst>
              <a:ext uri="{FF2B5EF4-FFF2-40B4-BE49-F238E27FC236}">
                <a16:creationId xmlns:a16="http://schemas.microsoft.com/office/drawing/2014/main" id="{70553303-6234-4118-9B65-EA16BEEA6B28}"/>
              </a:ext>
            </a:extLst>
          </p:cNvPr>
          <p:cNvSpPr/>
          <p:nvPr/>
        </p:nvSpPr>
        <p:spPr>
          <a:xfrm>
            <a:off x="901460" y="3509376"/>
            <a:ext cx="2644611" cy="1200329"/>
          </a:xfrm>
          <a:prstGeom prst="rect">
            <a:avLst/>
          </a:prstGeom>
        </p:spPr>
        <p:txBody>
          <a:bodyPr wrap="square">
            <a:spAutoFit/>
          </a:bodyPr>
          <a:lstStyle/>
          <a:p>
            <a:pPr algn="ctr"/>
            <a:r>
              <a:rPr lang="en-US" sz="2400" dirty="0">
                <a:solidFill>
                  <a:schemeClr val="bg1"/>
                </a:solidFill>
              </a:rPr>
              <a:t>Recognize hunger </a:t>
            </a:r>
          </a:p>
          <a:p>
            <a:pPr lvl="0" algn="ctr"/>
            <a:r>
              <a:rPr lang="en-US" sz="2400" dirty="0">
                <a:solidFill>
                  <a:schemeClr val="bg1"/>
                </a:solidFill>
              </a:rPr>
              <a:t>Hydrate</a:t>
            </a:r>
          </a:p>
          <a:p>
            <a:pPr lvl="0" algn="ctr"/>
            <a:r>
              <a:rPr lang="en-US" sz="2400" dirty="0">
                <a:solidFill>
                  <a:schemeClr val="bg1"/>
                </a:solidFill>
              </a:rPr>
              <a:t>Get creative</a:t>
            </a:r>
          </a:p>
        </p:txBody>
      </p:sp>
      <p:sp>
        <p:nvSpPr>
          <p:cNvPr id="79" name="Rectangle 78">
            <a:extLst>
              <a:ext uri="{FF2B5EF4-FFF2-40B4-BE49-F238E27FC236}">
                <a16:creationId xmlns:a16="http://schemas.microsoft.com/office/drawing/2014/main" id="{1DD592D5-0D7E-4FFA-8A6D-3A0037246861}"/>
              </a:ext>
            </a:extLst>
          </p:cNvPr>
          <p:cNvSpPr/>
          <p:nvPr/>
        </p:nvSpPr>
        <p:spPr>
          <a:xfrm>
            <a:off x="5467885" y="5028321"/>
            <a:ext cx="1261861" cy="1200329"/>
          </a:xfrm>
          <a:prstGeom prst="rect">
            <a:avLst/>
          </a:prstGeom>
        </p:spPr>
        <p:txBody>
          <a:bodyPr wrap="square">
            <a:spAutoFit/>
          </a:bodyPr>
          <a:lstStyle/>
          <a:p>
            <a:pPr lvl="0" algn="ctr"/>
            <a:r>
              <a:rPr lang="en-US" sz="2400" dirty="0">
                <a:solidFill>
                  <a:schemeClr val="bg1"/>
                </a:solidFill>
              </a:rPr>
              <a:t>Routine</a:t>
            </a:r>
          </a:p>
          <a:p>
            <a:pPr lvl="0" algn="ctr"/>
            <a:r>
              <a:rPr lang="en-US" sz="2400" dirty="0">
                <a:solidFill>
                  <a:schemeClr val="bg1"/>
                </a:solidFill>
              </a:rPr>
              <a:t>Rhythm</a:t>
            </a:r>
          </a:p>
          <a:p>
            <a:pPr lvl="0" algn="ctr"/>
            <a:r>
              <a:rPr lang="en-US" sz="2400" dirty="0">
                <a:solidFill>
                  <a:schemeClr val="bg1"/>
                </a:solidFill>
              </a:rPr>
              <a:t>Healing</a:t>
            </a:r>
          </a:p>
        </p:txBody>
      </p:sp>
      <p:sp>
        <p:nvSpPr>
          <p:cNvPr id="80" name="Rectangle 79">
            <a:extLst>
              <a:ext uri="{FF2B5EF4-FFF2-40B4-BE49-F238E27FC236}">
                <a16:creationId xmlns:a16="http://schemas.microsoft.com/office/drawing/2014/main" id="{AEC6CDCF-9A79-4D9F-B2F9-D1E7B90B0F96}"/>
              </a:ext>
            </a:extLst>
          </p:cNvPr>
          <p:cNvSpPr/>
          <p:nvPr/>
        </p:nvSpPr>
        <p:spPr>
          <a:xfrm>
            <a:off x="9020592" y="3523889"/>
            <a:ext cx="1868559" cy="1200329"/>
          </a:xfrm>
          <a:prstGeom prst="rect">
            <a:avLst/>
          </a:prstGeom>
        </p:spPr>
        <p:txBody>
          <a:bodyPr wrap="square">
            <a:spAutoFit/>
          </a:bodyPr>
          <a:lstStyle/>
          <a:p>
            <a:pPr lvl="0" algn="ctr"/>
            <a:r>
              <a:rPr lang="en-US" sz="2400" dirty="0">
                <a:solidFill>
                  <a:schemeClr val="bg1"/>
                </a:solidFill>
              </a:rPr>
              <a:t>Get Outside</a:t>
            </a:r>
          </a:p>
          <a:p>
            <a:pPr lvl="0" algn="ctr"/>
            <a:r>
              <a:rPr lang="en-US" sz="2400" dirty="0">
                <a:solidFill>
                  <a:schemeClr val="bg1"/>
                </a:solidFill>
              </a:rPr>
              <a:t>Set goals</a:t>
            </a:r>
          </a:p>
          <a:p>
            <a:pPr lvl="0" algn="ctr"/>
            <a:r>
              <a:rPr lang="en-US" sz="2400" dirty="0">
                <a:solidFill>
                  <a:schemeClr val="bg1"/>
                </a:solidFill>
              </a:rPr>
              <a:t>Partner</a:t>
            </a:r>
          </a:p>
        </p:txBody>
      </p:sp>
    </p:spTree>
    <p:extLst>
      <p:ext uri="{BB962C8B-B14F-4D97-AF65-F5344CB8AC3E}">
        <p14:creationId xmlns:p14="http://schemas.microsoft.com/office/powerpoint/2010/main" val="51194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500"/>
                                        <p:tgtEl>
                                          <p:spTgt spid="149"/>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childTnLst>
                                </p:cTn>
                              </p:par>
                              <p:par>
                                <p:cTn id="14" presetID="10" presetClass="entr" presetSubtype="0" fill="hold" nodeType="withEffect">
                                  <p:stCondLst>
                                    <p:cond delay="25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2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2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ntr" presetSubtype="0" fill="hold" nodeType="withEffect">
                                  <p:stCondLst>
                                    <p:cond delay="25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nodeType="withEffect">
                                  <p:stCondLst>
                                    <p:cond delay="25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par>
                                <p:cTn id="38" presetID="10" presetClass="entr" presetSubtype="0" fill="hold" nodeType="withEffect">
                                  <p:stCondLst>
                                    <p:cond delay="25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500"/>
                                        <p:tgtEl>
                                          <p:spTgt spid="77"/>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0"/>
                                        <p:tgtEl>
                                          <p:spTgt spid="78"/>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500"/>
                                        <p:tgtEl>
                                          <p:spTgt spid="79"/>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49" grpId="0" animBg="1"/>
      <p:bldP spid="81" grpId="0" animBg="1"/>
      <p:bldP spid="27" grpId="0"/>
      <p:bldP spid="49" grpId="0"/>
      <p:bldP spid="74" grpId="0"/>
      <p:bldP spid="78" grpId="0"/>
      <p:bldP spid="79" grpId="0"/>
      <p:bldP spid="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A1133F-9CA4-42D9-8664-ADB40BA64F90}"/>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26140" y="1040809"/>
            <a:ext cx="11128248" cy="5687568"/>
          </a:xfrm>
          <a:prstGeom prst="rect">
            <a:avLst/>
          </a:prstGeom>
        </p:spPr>
      </p:pic>
    </p:spTree>
    <p:extLst>
      <p:ext uri="{BB962C8B-B14F-4D97-AF65-F5344CB8AC3E}">
        <p14:creationId xmlns:p14="http://schemas.microsoft.com/office/powerpoint/2010/main" val="37122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047D8C-CEAA-495E-B85D-511630860F14}"/>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16936" y="1051441"/>
            <a:ext cx="11128248" cy="5687568"/>
          </a:xfrm>
          <a:prstGeom prst="rect">
            <a:avLst/>
          </a:prstGeom>
        </p:spPr>
      </p:pic>
    </p:spTree>
    <p:extLst>
      <p:ext uri="{BB962C8B-B14F-4D97-AF65-F5344CB8AC3E}">
        <p14:creationId xmlns:p14="http://schemas.microsoft.com/office/powerpoint/2010/main" val="39547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3D46966-FE04-41B9-BC36-4932EBEE31E6}"/>
              </a:ext>
            </a:extLst>
          </p:cNvPr>
          <p:cNvGrpSpPr>
            <a:grpSpLocks noChangeAspect="1"/>
          </p:cNvGrpSpPr>
          <p:nvPr/>
        </p:nvGrpSpPr>
        <p:grpSpPr>
          <a:xfrm>
            <a:off x="-980661" y="-21492"/>
            <a:ext cx="13154993" cy="11820956"/>
            <a:chOff x="9612834" y="-21492"/>
            <a:chExt cx="1026437" cy="922347"/>
          </a:xfrm>
        </p:grpSpPr>
        <p:sp>
          <p:nvSpPr>
            <p:cNvPr id="9" name="Freeform 4">
              <a:extLst>
                <a:ext uri="{FF2B5EF4-FFF2-40B4-BE49-F238E27FC236}">
                  <a16:creationId xmlns:a16="http://schemas.microsoft.com/office/drawing/2014/main" id="{CF8A3B53-B2F8-447D-8C96-86A2EDAA2DCD}"/>
                </a:ext>
              </a:extLst>
            </p:cNvPr>
            <p:cNvSpPr/>
            <p:nvPr userDrawn="1"/>
          </p:nvSpPr>
          <p:spPr>
            <a:xfrm flipV="1">
              <a:off x="9821497" y="204585"/>
              <a:ext cx="284816" cy="307700"/>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Freeform 5">
              <a:extLst>
                <a:ext uri="{FF2B5EF4-FFF2-40B4-BE49-F238E27FC236}">
                  <a16:creationId xmlns:a16="http://schemas.microsoft.com/office/drawing/2014/main" id="{0D0CA68D-4452-4B2E-BD28-C032B91DB0B3}"/>
                </a:ext>
              </a:extLst>
            </p:cNvPr>
            <p:cNvSpPr/>
            <p:nvPr userDrawn="1"/>
          </p:nvSpPr>
          <p:spPr>
            <a:xfrm flipH="1" flipV="1">
              <a:off x="10145194" y="-21492"/>
              <a:ext cx="494077" cy="533777"/>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Freeform 6">
              <a:extLst>
                <a:ext uri="{FF2B5EF4-FFF2-40B4-BE49-F238E27FC236}">
                  <a16:creationId xmlns:a16="http://schemas.microsoft.com/office/drawing/2014/main" id="{6B5EF63B-9830-4765-91AC-09D5AFBCB032}"/>
                </a:ext>
              </a:extLst>
            </p:cNvPr>
            <p:cNvSpPr/>
            <p:nvPr userDrawn="1"/>
          </p:nvSpPr>
          <p:spPr>
            <a:xfrm flipV="1">
              <a:off x="10145194" y="554127"/>
              <a:ext cx="284816" cy="307700"/>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Freeform 7">
              <a:extLst>
                <a:ext uri="{FF2B5EF4-FFF2-40B4-BE49-F238E27FC236}">
                  <a16:creationId xmlns:a16="http://schemas.microsoft.com/office/drawing/2014/main" id="{298B0027-A033-4BA8-8E34-DFB1C077EEC5}"/>
                </a:ext>
              </a:extLst>
            </p:cNvPr>
            <p:cNvSpPr/>
            <p:nvPr userDrawn="1"/>
          </p:nvSpPr>
          <p:spPr>
            <a:xfrm flipH="1" flipV="1">
              <a:off x="9612834" y="554127"/>
              <a:ext cx="493479" cy="346728"/>
            </a:xfrm>
            <a:custGeom>
              <a:avLst/>
              <a:gdLst>
                <a:gd name="connsiteX0" fmla="*/ 0 w 493479"/>
                <a:gd name="connsiteY0" fmla="*/ 346728 h 346728"/>
                <a:gd name="connsiteX1" fmla="*/ 97 w 493479"/>
                <a:gd name="connsiteY1" fmla="*/ 0 h 346728"/>
                <a:gd name="connsiteX2" fmla="*/ 493451 w 493479"/>
                <a:gd name="connsiteY2" fmla="*/ 0 h 346728"/>
                <a:gd name="connsiteX3" fmla="*/ 493479 w 493479"/>
                <a:gd name="connsiteY3" fmla="*/ 197028 h 346728"/>
                <a:gd name="connsiteX4" fmla="*/ 348238 w 493479"/>
                <a:gd name="connsiteY4" fmla="*/ 345970 h 346728"/>
                <a:gd name="connsiteX5" fmla="*/ 0 w 493479"/>
                <a:gd name="connsiteY5" fmla="*/ 346728 h 34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479" h="346728">
                  <a:moveTo>
                    <a:pt x="0" y="346728"/>
                  </a:moveTo>
                  <a:lnTo>
                    <a:pt x="97" y="0"/>
                  </a:lnTo>
                  <a:lnTo>
                    <a:pt x="493451" y="0"/>
                  </a:lnTo>
                  <a:lnTo>
                    <a:pt x="493479" y="197028"/>
                  </a:lnTo>
                  <a:cubicBezTo>
                    <a:pt x="474342" y="328428"/>
                    <a:pt x="382351" y="338402"/>
                    <a:pt x="348238" y="345970"/>
                  </a:cubicBezTo>
                  <a:cubicBezTo>
                    <a:pt x="234352" y="347683"/>
                    <a:pt x="113886" y="345016"/>
                    <a:pt x="0" y="346728"/>
                  </a:cubicBezTo>
                  <a:close/>
                </a:path>
              </a:pathLst>
            </a:cu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solidFill>
                  <a:prstClr val="white"/>
                </a:solidFill>
              </a:endParaRPr>
            </a:p>
          </p:txBody>
        </p:sp>
      </p:grpSp>
      <p:sp>
        <p:nvSpPr>
          <p:cNvPr id="4" name="Title 3">
            <a:extLst>
              <a:ext uri="{FF2B5EF4-FFF2-40B4-BE49-F238E27FC236}">
                <a16:creationId xmlns:a16="http://schemas.microsoft.com/office/drawing/2014/main" id="{081090F3-32F9-4A5E-B8EF-C0C02872FBD2}"/>
              </a:ext>
            </a:extLst>
          </p:cNvPr>
          <p:cNvSpPr>
            <a:spLocks noGrp="1"/>
          </p:cNvSpPr>
          <p:nvPr>
            <p:ph type="title" idx="4294967295"/>
          </p:nvPr>
        </p:nvSpPr>
        <p:spPr>
          <a:xfrm>
            <a:off x="693019" y="2817366"/>
            <a:ext cx="11223057" cy="2694656"/>
          </a:xfrm>
        </p:spPr>
        <p:txBody>
          <a:bodyPr vert="horz" lIns="91440" tIns="45720" rIns="91440" bIns="45720" rtlCol="0" anchor="ctr">
            <a:normAutofit fontScale="90000"/>
          </a:bodyPr>
          <a:lstStyle/>
          <a:p>
            <a:r>
              <a:rPr lang="en-US" sz="3100" dirty="0">
                <a:solidFill>
                  <a:srgbClr val="EEEEEE"/>
                </a:solidFill>
              </a:rPr>
              <a:t>Stop and ask yourself, where is my  attention? (pause)</a:t>
            </a:r>
            <a:br>
              <a:rPr lang="en-US" sz="3100" dirty="0">
                <a:solidFill>
                  <a:srgbClr val="EEEEEE"/>
                </a:solidFill>
              </a:rPr>
            </a:br>
            <a:br>
              <a:rPr lang="en-US" sz="3100" dirty="0">
                <a:solidFill>
                  <a:srgbClr val="EEEEEE"/>
                </a:solidFill>
              </a:rPr>
            </a:br>
            <a:r>
              <a:rPr lang="en-US" sz="3100" dirty="0">
                <a:solidFill>
                  <a:srgbClr val="EEEEEE"/>
                </a:solidFill>
              </a:rPr>
              <a:t>Notice, is it on a thought? (pause) </a:t>
            </a:r>
            <a:br>
              <a:rPr lang="en-US" sz="3100" dirty="0">
                <a:solidFill>
                  <a:srgbClr val="EEEEEE"/>
                </a:solidFill>
              </a:rPr>
            </a:br>
            <a:r>
              <a:rPr lang="en-US" sz="3100" dirty="0">
                <a:solidFill>
                  <a:srgbClr val="EEEEEE"/>
                </a:solidFill>
              </a:rPr>
              <a:t>Is it in the past? (pause) </a:t>
            </a:r>
            <a:br>
              <a:rPr lang="en-US" sz="3100" dirty="0">
                <a:solidFill>
                  <a:srgbClr val="EEEEEE"/>
                </a:solidFill>
              </a:rPr>
            </a:br>
            <a:r>
              <a:rPr lang="en-US" sz="3100" dirty="0">
                <a:solidFill>
                  <a:srgbClr val="EEEEEE"/>
                </a:solidFill>
              </a:rPr>
              <a:t>Is in the present? (pause) </a:t>
            </a:r>
            <a:br>
              <a:rPr lang="en-US" sz="3100" dirty="0">
                <a:solidFill>
                  <a:srgbClr val="EEEEEE"/>
                </a:solidFill>
              </a:rPr>
            </a:br>
            <a:br>
              <a:rPr lang="en-US" sz="3100" dirty="0">
                <a:solidFill>
                  <a:srgbClr val="EEEEEE"/>
                </a:solidFill>
              </a:rPr>
            </a:br>
            <a:r>
              <a:rPr lang="en-US" sz="3100" dirty="0">
                <a:solidFill>
                  <a:srgbClr val="EEEEEE"/>
                </a:solidFill>
              </a:rPr>
              <a:t>Gather your attention inward and place it on your breath</a:t>
            </a:r>
            <a:br>
              <a:rPr lang="en-US" sz="3100" dirty="0">
                <a:solidFill>
                  <a:srgbClr val="EEEEEE"/>
                </a:solidFill>
              </a:rPr>
            </a:br>
            <a:br>
              <a:rPr lang="en-US" sz="3100" dirty="0">
                <a:solidFill>
                  <a:srgbClr val="EEEEEE"/>
                </a:solidFill>
              </a:rPr>
            </a:br>
            <a:r>
              <a:rPr lang="en-US" sz="3100" dirty="0">
                <a:solidFill>
                  <a:srgbClr val="EEEEEE"/>
                </a:solidFill>
              </a:rPr>
              <a:t>We’ll pause for 15 seconds (after 15 seconds) </a:t>
            </a:r>
            <a:br>
              <a:rPr lang="en-US" sz="3100" dirty="0">
                <a:solidFill>
                  <a:srgbClr val="EEEEEE"/>
                </a:solidFill>
              </a:rPr>
            </a:br>
            <a:br>
              <a:rPr lang="en-US" sz="3100" dirty="0">
                <a:solidFill>
                  <a:srgbClr val="EEEEEE"/>
                </a:solidFill>
              </a:rPr>
            </a:br>
            <a:r>
              <a:rPr lang="en-US" sz="3100" dirty="0">
                <a:solidFill>
                  <a:srgbClr val="EEEEEE"/>
                </a:solidFill>
              </a:rPr>
              <a:t>Take one last deep breath and when you’re ready, open your eyes </a:t>
            </a:r>
            <a:br>
              <a:rPr lang="en-US" sz="7200" dirty="0">
                <a:solidFill>
                  <a:srgbClr val="EEEEEE"/>
                </a:solidFill>
              </a:rPr>
            </a:br>
            <a:endParaRPr lang="en-US" sz="7200" kern="1200" dirty="0">
              <a:solidFill>
                <a:srgbClr val="EEEEEE"/>
              </a:solidFill>
            </a:endParaRPr>
          </a:p>
        </p:txBody>
      </p:sp>
      <p:grpSp>
        <p:nvGrpSpPr>
          <p:cNvPr id="13" name="Group 12">
            <a:extLst>
              <a:ext uri="{FF2B5EF4-FFF2-40B4-BE49-F238E27FC236}">
                <a16:creationId xmlns:a16="http://schemas.microsoft.com/office/drawing/2014/main" id="{B7192FA4-F3E7-4C55-82DE-C6553A83597D}"/>
              </a:ext>
            </a:extLst>
          </p:cNvPr>
          <p:cNvGrpSpPr>
            <a:grpSpLocks noChangeAspect="1"/>
          </p:cNvGrpSpPr>
          <p:nvPr/>
        </p:nvGrpSpPr>
        <p:grpSpPr>
          <a:xfrm>
            <a:off x="218733" y="230300"/>
            <a:ext cx="1955870" cy="1757527"/>
            <a:chOff x="9612834" y="-21492"/>
            <a:chExt cx="1026437" cy="922347"/>
          </a:xfrm>
        </p:grpSpPr>
        <p:sp>
          <p:nvSpPr>
            <p:cNvPr id="14" name="Freeform 4">
              <a:extLst>
                <a:ext uri="{FF2B5EF4-FFF2-40B4-BE49-F238E27FC236}">
                  <a16:creationId xmlns:a16="http://schemas.microsoft.com/office/drawing/2014/main" id="{9C562E7B-2072-4CFE-A2CE-49716F90FA37}"/>
                </a:ext>
              </a:extLst>
            </p:cNvPr>
            <p:cNvSpPr/>
            <p:nvPr userDrawn="1"/>
          </p:nvSpPr>
          <p:spPr>
            <a:xfrm flipV="1">
              <a:off x="9821497" y="204585"/>
              <a:ext cx="284816" cy="307700"/>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Freeform 5">
              <a:extLst>
                <a:ext uri="{FF2B5EF4-FFF2-40B4-BE49-F238E27FC236}">
                  <a16:creationId xmlns:a16="http://schemas.microsoft.com/office/drawing/2014/main" id="{7A80C246-E43D-4E10-B1C1-FC25F1B204A4}"/>
                </a:ext>
              </a:extLst>
            </p:cNvPr>
            <p:cNvSpPr/>
            <p:nvPr userDrawn="1"/>
          </p:nvSpPr>
          <p:spPr>
            <a:xfrm flipH="1" flipV="1">
              <a:off x="10145194" y="-21492"/>
              <a:ext cx="494077" cy="533777"/>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6" name="Freeform 6">
              <a:extLst>
                <a:ext uri="{FF2B5EF4-FFF2-40B4-BE49-F238E27FC236}">
                  <a16:creationId xmlns:a16="http://schemas.microsoft.com/office/drawing/2014/main" id="{500F1009-EB5C-4981-BA78-DC02E48F2438}"/>
                </a:ext>
              </a:extLst>
            </p:cNvPr>
            <p:cNvSpPr/>
            <p:nvPr userDrawn="1"/>
          </p:nvSpPr>
          <p:spPr>
            <a:xfrm flipV="1">
              <a:off x="10145194" y="554127"/>
              <a:ext cx="284816" cy="307700"/>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7" name="Freeform 7">
              <a:extLst>
                <a:ext uri="{FF2B5EF4-FFF2-40B4-BE49-F238E27FC236}">
                  <a16:creationId xmlns:a16="http://schemas.microsoft.com/office/drawing/2014/main" id="{2AFB8669-5EAA-44E7-9FD2-6732A6C4D477}"/>
                </a:ext>
              </a:extLst>
            </p:cNvPr>
            <p:cNvSpPr/>
            <p:nvPr userDrawn="1"/>
          </p:nvSpPr>
          <p:spPr>
            <a:xfrm flipH="1" flipV="1">
              <a:off x="9612834" y="554127"/>
              <a:ext cx="493479" cy="346728"/>
            </a:xfrm>
            <a:custGeom>
              <a:avLst/>
              <a:gdLst>
                <a:gd name="connsiteX0" fmla="*/ 0 w 493479"/>
                <a:gd name="connsiteY0" fmla="*/ 346728 h 346728"/>
                <a:gd name="connsiteX1" fmla="*/ 97 w 493479"/>
                <a:gd name="connsiteY1" fmla="*/ 0 h 346728"/>
                <a:gd name="connsiteX2" fmla="*/ 493451 w 493479"/>
                <a:gd name="connsiteY2" fmla="*/ 0 h 346728"/>
                <a:gd name="connsiteX3" fmla="*/ 493479 w 493479"/>
                <a:gd name="connsiteY3" fmla="*/ 197028 h 346728"/>
                <a:gd name="connsiteX4" fmla="*/ 348238 w 493479"/>
                <a:gd name="connsiteY4" fmla="*/ 345970 h 346728"/>
                <a:gd name="connsiteX5" fmla="*/ 0 w 493479"/>
                <a:gd name="connsiteY5" fmla="*/ 346728 h 34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479" h="346728">
                  <a:moveTo>
                    <a:pt x="0" y="346728"/>
                  </a:moveTo>
                  <a:lnTo>
                    <a:pt x="97" y="0"/>
                  </a:lnTo>
                  <a:lnTo>
                    <a:pt x="493451" y="0"/>
                  </a:lnTo>
                  <a:lnTo>
                    <a:pt x="493479" y="197028"/>
                  </a:lnTo>
                  <a:cubicBezTo>
                    <a:pt x="474342" y="328428"/>
                    <a:pt x="382351" y="338402"/>
                    <a:pt x="348238" y="345970"/>
                  </a:cubicBezTo>
                  <a:cubicBezTo>
                    <a:pt x="234352" y="347683"/>
                    <a:pt x="113886" y="345016"/>
                    <a:pt x="0" y="346728"/>
                  </a:cubicBezTo>
                  <a:close/>
                </a:path>
              </a:pathLst>
            </a:cu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solidFill>
                  <a:prstClr val="white"/>
                </a:solidFill>
              </a:endParaRPr>
            </a:p>
          </p:txBody>
        </p:sp>
      </p:grpSp>
      <p:sp>
        <p:nvSpPr>
          <p:cNvPr id="18" name="Frame 17">
            <a:extLst>
              <a:ext uri="{FF2B5EF4-FFF2-40B4-BE49-F238E27FC236}">
                <a16:creationId xmlns:a16="http://schemas.microsoft.com/office/drawing/2014/main" id="{1F1C2526-C3BD-4FD8-A7D4-03A7B8E4E243}"/>
              </a:ext>
            </a:extLst>
          </p:cNvPr>
          <p:cNvSpPr/>
          <p:nvPr/>
        </p:nvSpPr>
        <p:spPr>
          <a:xfrm>
            <a:off x="0" y="0"/>
            <a:ext cx="12192000" cy="6879492"/>
          </a:xfrm>
          <a:prstGeom prst="frame">
            <a:avLst>
              <a:gd name="adj1" fmla="val 17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bg1"/>
              </a:solidFill>
              <a:latin typeface="+mj-lt"/>
            </a:endParaRPr>
          </a:p>
        </p:txBody>
      </p:sp>
      <p:sp>
        <p:nvSpPr>
          <p:cNvPr id="2" name="TextBox 1">
            <a:extLst>
              <a:ext uri="{FF2B5EF4-FFF2-40B4-BE49-F238E27FC236}">
                <a16:creationId xmlns:a16="http://schemas.microsoft.com/office/drawing/2014/main" id="{6A72F741-F1A2-4686-96B1-25B7AFB49A00}"/>
              </a:ext>
            </a:extLst>
          </p:cNvPr>
          <p:cNvSpPr txBox="1"/>
          <p:nvPr/>
        </p:nvSpPr>
        <p:spPr>
          <a:xfrm>
            <a:off x="3518725" y="343363"/>
            <a:ext cx="5284270" cy="646331"/>
          </a:xfrm>
          <a:prstGeom prst="rect">
            <a:avLst/>
          </a:prstGeom>
          <a:noFill/>
        </p:spPr>
        <p:txBody>
          <a:bodyPr wrap="square" rtlCol="0">
            <a:spAutoFit/>
          </a:bodyPr>
          <a:lstStyle/>
          <a:p>
            <a:pPr algn="ctr"/>
            <a:r>
              <a:rPr lang="en-US" sz="3600" dirty="0">
                <a:solidFill>
                  <a:srgbClr val="EEEEEE"/>
                </a:solidFill>
                <a:latin typeface="+mj-lt"/>
              </a:rPr>
              <a:t>Mindfulness Moment</a:t>
            </a:r>
          </a:p>
        </p:txBody>
      </p:sp>
    </p:spTree>
    <p:extLst>
      <p:ext uri="{BB962C8B-B14F-4D97-AF65-F5344CB8AC3E}">
        <p14:creationId xmlns:p14="http://schemas.microsoft.com/office/powerpoint/2010/main" val="34107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BBB4182-F252-43B9-9696-FA31C303854B}"/>
              </a:ext>
            </a:extLst>
          </p:cNvPr>
          <p:cNvSpPr/>
          <p:nvPr/>
        </p:nvSpPr>
        <p:spPr>
          <a:xfrm flipV="1">
            <a:off x="2580331" y="1447308"/>
            <a:ext cx="2941821" cy="22598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3" name="Freeform 4">
            <a:extLst>
              <a:ext uri="{FF2B5EF4-FFF2-40B4-BE49-F238E27FC236}">
                <a16:creationId xmlns:a16="http://schemas.microsoft.com/office/drawing/2014/main" id="{0F0D04D9-613F-4A8A-9954-1579B62393A0}"/>
              </a:ext>
            </a:extLst>
          </p:cNvPr>
          <p:cNvSpPr/>
          <p:nvPr/>
        </p:nvSpPr>
        <p:spPr>
          <a:xfrm flipV="1">
            <a:off x="296128" y="5871947"/>
            <a:ext cx="401851" cy="434227"/>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510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4" name="Freeform 5">
            <a:extLst>
              <a:ext uri="{FF2B5EF4-FFF2-40B4-BE49-F238E27FC236}">
                <a16:creationId xmlns:a16="http://schemas.microsoft.com/office/drawing/2014/main" id="{C4B9F375-F838-4016-AD4D-828CBFDC0237}"/>
              </a:ext>
            </a:extLst>
          </p:cNvPr>
          <p:cNvSpPr/>
          <p:nvPr/>
        </p:nvSpPr>
        <p:spPr>
          <a:xfrm flipH="1" flipV="1">
            <a:off x="752835" y="5555934"/>
            <a:ext cx="697100" cy="753268"/>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510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5" name="Freeform 6">
            <a:extLst>
              <a:ext uri="{FF2B5EF4-FFF2-40B4-BE49-F238E27FC236}">
                <a16:creationId xmlns:a16="http://schemas.microsoft.com/office/drawing/2014/main" id="{23788114-E6D0-479C-8808-2D0C348E5224}"/>
              </a:ext>
            </a:extLst>
          </p:cNvPr>
          <p:cNvSpPr/>
          <p:nvPr/>
        </p:nvSpPr>
        <p:spPr>
          <a:xfrm flipV="1">
            <a:off x="769564" y="6368250"/>
            <a:ext cx="401851" cy="434227"/>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510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6" name="Freeform 7">
            <a:extLst>
              <a:ext uri="{FF2B5EF4-FFF2-40B4-BE49-F238E27FC236}">
                <a16:creationId xmlns:a16="http://schemas.microsoft.com/office/drawing/2014/main" id="{BC8AD167-0A16-4B0B-83CC-768D7F3782E4}"/>
              </a:ext>
            </a:extLst>
          </p:cNvPr>
          <p:cNvSpPr/>
          <p:nvPr/>
        </p:nvSpPr>
        <p:spPr>
          <a:xfrm flipH="1" flipV="1">
            <a:off x="1589" y="6368249"/>
            <a:ext cx="696256" cy="489304"/>
          </a:xfrm>
          <a:custGeom>
            <a:avLst/>
            <a:gdLst>
              <a:gd name="connsiteX0" fmla="*/ 0 w 493479"/>
              <a:gd name="connsiteY0" fmla="*/ 346728 h 346728"/>
              <a:gd name="connsiteX1" fmla="*/ 97 w 493479"/>
              <a:gd name="connsiteY1" fmla="*/ 0 h 346728"/>
              <a:gd name="connsiteX2" fmla="*/ 493451 w 493479"/>
              <a:gd name="connsiteY2" fmla="*/ 0 h 346728"/>
              <a:gd name="connsiteX3" fmla="*/ 493479 w 493479"/>
              <a:gd name="connsiteY3" fmla="*/ 197028 h 346728"/>
              <a:gd name="connsiteX4" fmla="*/ 348238 w 493479"/>
              <a:gd name="connsiteY4" fmla="*/ 345970 h 346728"/>
              <a:gd name="connsiteX5" fmla="*/ 0 w 493479"/>
              <a:gd name="connsiteY5" fmla="*/ 346728 h 34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479" h="346728">
                <a:moveTo>
                  <a:pt x="0" y="346728"/>
                </a:moveTo>
                <a:lnTo>
                  <a:pt x="97" y="0"/>
                </a:lnTo>
                <a:lnTo>
                  <a:pt x="493451" y="0"/>
                </a:lnTo>
                <a:lnTo>
                  <a:pt x="493479" y="197028"/>
                </a:lnTo>
                <a:cubicBezTo>
                  <a:pt x="474342" y="328428"/>
                  <a:pt x="382351" y="338402"/>
                  <a:pt x="348238" y="345970"/>
                </a:cubicBezTo>
                <a:cubicBezTo>
                  <a:pt x="234352" y="347683"/>
                  <a:pt x="113886" y="345016"/>
                  <a:pt x="0" y="34672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02510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46" name="Freeform 5">
            <a:extLst>
              <a:ext uri="{FF2B5EF4-FFF2-40B4-BE49-F238E27FC236}">
                <a16:creationId xmlns:a16="http://schemas.microsoft.com/office/drawing/2014/main" id="{49997AED-D41C-4FE2-81AE-786F847DFFAA}"/>
              </a:ext>
            </a:extLst>
          </p:cNvPr>
          <p:cNvSpPr>
            <a:spLocks noChangeAspect="1"/>
          </p:cNvSpPr>
          <p:nvPr/>
        </p:nvSpPr>
        <p:spPr>
          <a:xfrm flipH="1" flipV="1">
            <a:off x="752833" y="5541779"/>
            <a:ext cx="697101" cy="753267"/>
          </a:xfrm>
          <a:prstGeom prst="round2DiagRect">
            <a:avLst>
              <a:gd name="adj1" fmla="val 27839"/>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510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2" name="Title 1"/>
          <p:cNvSpPr>
            <a:spLocks noGrp="1"/>
          </p:cNvSpPr>
          <p:nvPr>
            <p:ph type="title"/>
          </p:nvPr>
        </p:nvSpPr>
        <p:spPr/>
        <p:txBody>
          <a:bodyPr/>
          <a:lstStyle/>
          <a:p>
            <a:r>
              <a:rPr lang="en-GB" dirty="0"/>
              <a:t>Introductions</a:t>
            </a:r>
          </a:p>
        </p:txBody>
      </p:sp>
      <p:sp>
        <p:nvSpPr>
          <p:cNvPr id="21" name="Rectangle 20">
            <a:extLst>
              <a:ext uri="{FF2B5EF4-FFF2-40B4-BE49-F238E27FC236}">
                <a16:creationId xmlns:a16="http://schemas.microsoft.com/office/drawing/2014/main" id="{6BEA2C07-3C02-4B78-9561-781D96CE1F43}"/>
              </a:ext>
            </a:extLst>
          </p:cNvPr>
          <p:cNvSpPr/>
          <p:nvPr/>
        </p:nvSpPr>
        <p:spPr>
          <a:xfrm flipV="1">
            <a:off x="8110172" y="1443257"/>
            <a:ext cx="2940817" cy="2259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23" name="Rectangle 22">
            <a:extLst>
              <a:ext uri="{FF2B5EF4-FFF2-40B4-BE49-F238E27FC236}">
                <a16:creationId xmlns:a16="http://schemas.microsoft.com/office/drawing/2014/main" id="{A168E0B3-6DF8-46EA-87FC-A1CD7A4FE241}"/>
              </a:ext>
            </a:extLst>
          </p:cNvPr>
          <p:cNvSpPr/>
          <p:nvPr/>
        </p:nvSpPr>
        <p:spPr>
          <a:xfrm>
            <a:off x="3032128" y="1669603"/>
            <a:ext cx="2306619" cy="1806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09">
              <a:lnSpc>
                <a:spcPts val="3500"/>
              </a:lnSpc>
              <a:defRPr/>
            </a:pPr>
            <a:r>
              <a:rPr lang="en-GB" sz="3200" dirty="0">
                <a:solidFill>
                  <a:prstClr val="white"/>
                </a:solidFill>
                <a:latin typeface="+mj-lt"/>
              </a:rPr>
              <a:t>Lindsay Leeder, ARNP</a:t>
            </a:r>
            <a:br>
              <a:rPr lang="en-GB" sz="2800" dirty="0">
                <a:solidFill>
                  <a:prstClr val="white"/>
                </a:solidFill>
              </a:rPr>
            </a:br>
            <a:r>
              <a:rPr lang="en-GB" sz="2800" i="1" dirty="0">
                <a:solidFill>
                  <a:prstClr val="white"/>
                </a:solidFill>
              </a:rPr>
              <a:t>Clinical Consultant</a:t>
            </a:r>
          </a:p>
        </p:txBody>
      </p:sp>
      <p:sp>
        <p:nvSpPr>
          <p:cNvPr id="26" name="Freeform 5">
            <a:extLst>
              <a:ext uri="{FF2B5EF4-FFF2-40B4-BE49-F238E27FC236}">
                <a16:creationId xmlns:a16="http://schemas.microsoft.com/office/drawing/2014/main" id="{11B71F0C-62B3-481F-B66B-2EB40BE1BF37}"/>
              </a:ext>
            </a:extLst>
          </p:cNvPr>
          <p:cNvSpPr>
            <a:spLocks noChangeAspect="1"/>
          </p:cNvSpPr>
          <p:nvPr/>
        </p:nvSpPr>
        <p:spPr>
          <a:xfrm flipH="1" flipV="1">
            <a:off x="752835" y="5551883"/>
            <a:ext cx="697101" cy="753267"/>
          </a:xfrm>
          <a:prstGeom prst="round2DiagRect">
            <a:avLst>
              <a:gd name="adj1" fmla="val 27839"/>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510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19" name="Rectangle 18">
            <a:extLst>
              <a:ext uri="{FF2B5EF4-FFF2-40B4-BE49-F238E27FC236}">
                <a16:creationId xmlns:a16="http://schemas.microsoft.com/office/drawing/2014/main" id="{D0C1B4DD-8EA9-4B4B-BEFB-0E0A26330EE3}"/>
              </a:ext>
            </a:extLst>
          </p:cNvPr>
          <p:cNvSpPr/>
          <p:nvPr/>
        </p:nvSpPr>
        <p:spPr>
          <a:xfrm flipV="1">
            <a:off x="5401643" y="4275165"/>
            <a:ext cx="2941821" cy="22598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13" name="TextBox 12">
            <a:extLst>
              <a:ext uri="{FF2B5EF4-FFF2-40B4-BE49-F238E27FC236}">
                <a16:creationId xmlns:a16="http://schemas.microsoft.com/office/drawing/2014/main" id="{D8397ED8-21AA-4C44-B22F-E8314C069A95}"/>
              </a:ext>
            </a:extLst>
          </p:cNvPr>
          <p:cNvSpPr txBox="1"/>
          <p:nvPr/>
        </p:nvSpPr>
        <p:spPr>
          <a:xfrm>
            <a:off x="5779530" y="4489903"/>
            <a:ext cx="2545589" cy="1846531"/>
          </a:xfrm>
          <a:prstGeom prst="rect">
            <a:avLst/>
          </a:prstGeom>
          <a:noFill/>
        </p:spPr>
        <p:txBody>
          <a:bodyPr wrap="square" rtlCol="0">
            <a:spAutoFit/>
          </a:bodyPr>
          <a:lstStyle/>
          <a:p>
            <a:pPr lvl="0" algn="ctr" defTabSz="914309">
              <a:lnSpc>
                <a:spcPts val="3500"/>
              </a:lnSpc>
              <a:defRPr/>
            </a:pPr>
            <a:r>
              <a:rPr lang="en-GB" sz="3200" dirty="0">
                <a:solidFill>
                  <a:prstClr val="white"/>
                </a:solidFill>
                <a:latin typeface="Lato Black"/>
              </a:rPr>
              <a:t>Cheridan</a:t>
            </a:r>
          </a:p>
          <a:p>
            <a:pPr lvl="0" algn="ctr" defTabSz="914309">
              <a:lnSpc>
                <a:spcPts val="3500"/>
              </a:lnSpc>
              <a:defRPr/>
            </a:pPr>
            <a:r>
              <a:rPr lang="en-GB" sz="3200" dirty="0">
                <a:solidFill>
                  <a:prstClr val="white"/>
                </a:solidFill>
                <a:latin typeface="Lato Black"/>
              </a:rPr>
              <a:t>Bryant,</a:t>
            </a:r>
          </a:p>
          <a:p>
            <a:pPr lvl="0" algn="ctr" defTabSz="914309">
              <a:lnSpc>
                <a:spcPts val="3500"/>
              </a:lnSpc>
              <a:defRPr/>
            </a:pPr>
            <a:r>
              <a:rPr lang="en-GB" sz="2600" i="1" dirty="0">
                <a:solidFill>
                  <a:prstClr val="white"/>
                </a:solidFill>
              </a:rPr>
              <a:t>Health &amp; Wellness Coach</a:t>
            </a:r>
          </a:p>
        </p:txBody>
      </p:sp>
      <p:sp>
        <p:nvSpPr>
          <p:cNvPr id="28" name="Rectangle 27">
            <a:extLst>
              <a:ext uri="{FF2B5EF4-FFF2-40B4-BE49-F238E27FC236}">
                <a16:creationId xmlns:a16="http://schemas.microsoft.com/office/drawing/2014/main" id="{13D8ABAA-3DB3-46EA-A3AD-213047DC2F8D}"/>
              </a:ext>
            </a:extLst>
          </p:cNvPr>
          <p:cNvSpPr/>
          <p:nvPr/>
        </p:nvSpPr>
        <p:spPr>
          <a:xfrm flipV="1">
            <a:off x="1069847" y="1446704"/>
            <a:ext cx="1964517" cy="2259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29" name="Rectangle 28">
            <a:extLst>
              <a:ext uri="{FF2B5EF4-FFF2-40B4-BE49-F238E27FC236}">
                <a16:creationId xmlns:a16="http://schemas.microsoft.com/office/drawing/2014/main" id="{F9E7A524-5665-4768-A950-90B2CFFBC7A9}"/>
              </a:ext>
            </a:extLst>
          </p:cNvPr>
          <p:cNvSpPr/>
          <p:nvPr/>
        </p:nvSpPr>
        <p:spPr>
          <a:xfrm flipV="1">
            <a:off x="3715645" y="4283269"/>
            <a:ext cx="1964517" cy="2259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pic>
        <p:nvPicPr>
          <p:cNvPr id="8" name="Picture 7">
            <a:extLst>
              <a:ext uri="{FF2B5EF4-FFF2-40B4-BE49-F238E27FC236}">
                <a16:creationId xmlns:a16="http://schemas.microsoft.com/office/drawing/2014/main" id="{F2BAC46B-121E-4D7E-AD96-37670C340802}"/>
              </a:ext>
            </a:extLst>
          </p:cNvPr>
          <p:cNvPicPr>
            <a:picLocks noChangeAspect="1"/>
          </p:cNvPicPr>
          <p:nvPr/>
        </p:nvPicPr>
        <p:blipFill>
          <a:blip r:embed="rId3"/>
          <a:stretch>
            <a:fillRect/>
          </a:stretch>
        </p:blipFill>
        <p:spPr>
          <a:xfrm>
            <a:off x="3791510" y="4489903"/>
            <a:ext cx="1812786" cy="1878347"/>
          </a:xfrm>
          <a:prstGeom prst="rect">
            <a:avLst/>
          </a:prstGeom>
        </p:spPr>
      </p:pic>
      <p:sp>
        <p:nvSpPr>
          <p:cNvPr id="30" name="Rectangle 29">
            <a:extLst>
              <a:ext uri="{FF2B5EF4-FFF2-40B4-BE49-F238E27FC236}">
                <a16:creationId xmlns:a16="http://schemas.microsoft.com/office/drawing/2014/main" id="{5C433B42-D7CB-46DD-B99D-4AC98B496C2E}"/>
              </a:ext>
            </a:extLst>
          </p:cNvPr>
          <p:cNvSpPr/>
          <p:nvPr/>
        </p:nvSpPr>
        <p:spPr>
          <a:xfrm flipV="1">
            <a:off x="6516623" y="1443256"/>
            <a:ext cx="1964517" cy="2259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pic>
        <p:nvPicPr>
          <p:cNvPr id="16" name="Picture 15" descr="A person smiling for the camera&#10;&#10;Description automatically generated">
            <a:extLst>
              <a:ext uri="{FF2B5EF4-FFF2-40B4-BE49-F238E27FC236}">
                <a16:creationId xmlns:a16="http://schemas.microsoft.com/office/drawing/2014/main" id="{9A6A6E17-E044-49F0-8516-3E174B299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396" y="1516845"/>
            <a:ext cx="1681117" cy="2129414"/>
          </a:xfrm>
          <a:prstGeom prst="rect">
            <a:avLst/>
          </a:prstGeom>
        </p:spPr>
      </p:pic>
      <p:pic>
        <p:nvPicPr>
          <p:cNvPr id="7" name="Picture 6">
            <a:extLst>
              <a:ext uri="{FF2B5EF4-FFF2-40B4-BE49-F238E27FC236}">
                <a16:creationId xmlns:a16="http://schemas.microsoft.com/office/drawing/2014/main" id="{CDEA32C4-95F7-49EA-8392-29305AF7A8CA}"/>
              </a:ext>
            </a:extLst>
          </p:cNvPr>
          <p:cNvPicPr>
            <a:picLocks noChangeAspect="1"/>
          </p:cNvPicPr>
          <p:nvPr/>
        </p:nvPicPr>
        <p:blipFill>
          <a:blip r:embed="rId5"/>
          <a:stretch>
            <a:fillRect/>
          </a:stretch>
        </p:blipFill>
        <p:spPr>
          <a:xfrm>
            <a:off x="6674194" y="1538176"/>
            <a:ext cx="1698261" cy="2086753"/>
          </a:xfrm>
          <a:prstGeom prst="rect">
            <a:avLst/>
          </a:prstGeom>
        </p:spPr>
      </p:pic>
      <p:sp>
        <p:nvSpPr>
          <p:cNvPr id="18" name="Rectangle 17">
            <a:extLst>
              <a:ext uri="{FF2B5EF4-FFF2-40B4-BE49-F238E27FC236}">
                <a16:creationId xmlns:a16="http://schemas.microsoft.com/office/drawing/2014/main" id="{48F1BA5A-26B9-4B04-8D07-E4C81D748AC1}"/>
              </a:ext>
            </a:extLst>
          </p:cNvPr>
          <p:cNvSpPr/>
          <p:nvPr/>
        </p:nvSpPr>
        <p:spPr>
          <a:xfrm>
            <a:off x="8654542" y="1669743"/>
            <a:ext cx="2307782" cy="180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09">
              <a:lnSpc>
                <a:spcPts val="3500"/>
              </a:lnSpc>
              <a:defRPr/>
            </a:pPr>
            <a:r>
              <a:rPr lang="en-GB" sz="3200" dirty="0">
                <a:solidFill>
                  <a:prstClr val="white"/>
                </a:solidFill>
                <a:latin typeface="+mj-lt"/>
              </a:rPr>
              <a:t>Marcie Hamrick,</a:t>
            </a:r>
          </a:p>
          <a:p>
            <a:pPr lvl="0" algn="ctr" defTabSz="914309">
              <a:lnSpc>
                <a:spcPts val="3500"/>
              </a:lnSpc>
              <a:defRPr/>
            </a:pPr>
            <a:r>
              <a:rPr lang="en-GB" sz="2800" i="1" dirty="0">
                <a:solidFill>
                  <a:prstClr val="white"/>
                </a:solidFill>
              </a:rPr>
              <a:t>Lead Physician</a:t>
            </a:r>
          </a:p>
        </p:txBody>
      </p:sp>
    </p:spTree>
    <p:extLst>
      <p:ext uri="{BB962C8B-B14F-4D97-AF65-F5344CB8AC3E}">
        <p14:creationId xmlns:p14="http://schemas.microsoft.com/office/powerpoint/2010/main" val="256259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56FE74-5F0E-439A-A023-FCA45A55F6EE}"/>
              </a:ext>
            </a:extLst>
          </p:cNvPr>
          <p:cNvSpPr txBox="1"/>
          <p:nvPr/>
        </p:nvSpPr>
        <p:spPr>
          <a:xfrm>
            <a:off x="1612437" y="2479796"/>
            <a:ext cx="8407400" cy="2585323"/>
          </a:xfrm>
          <a:prstGeom prst="rect">
            <a:avLst/>
          </a:prstGeom>
          <a:noFill/>
        </p:spPr>
        <p:txBody>
          <a:bodyPr wrap="square" rtlCol="0">
            <a:spAutoFit/>
          </a:bodyPr>
          <a:lstStyle/>
          <a:p>
            <a:r>
              <a:rPr lang="en-US" sz="5400" dirty="0">
                <a:solidFill>
                  <a:schemeClr val="bg1"/>
                </a:solidFill>
                <a:latin typeface="+mj-lt"/>
              </a:rPr>
              <a:t>Today, I feel….</a:t>
            </a:r>
          </a:p>
          <a:p>
            <a:r>
              <a:rPr lang="en-US" sz="5400" dirty="0">
                <a:solidFill>
                  <a:schemeClr val="bg1"/>
                </a:solidFill>
                <a:latin typeface="+mj-lt"/>
              </a:rPr>
              <a:t>Today, I thrive by….</a:t>
            </a:r>
          </a:p>
          <a:p>
            <a:r>
              <a:rPr lang="en-US" sz="5400" dirty="0">
                <a:solidFill>
                  <a:schemeClr val="bg1"/>
                </a:solidFill>
                <a:latin typeface="+mj-lt"/>
              </a:rPr>
              <a:t>Today, I commit to...</a:t>
            </a:r>
          </a:p>
        </p:txBody>
      </p:sp>
      <p:sp>
        <p:nvSpPr>
          <p:cNvPr id="6" name="Rectangle 5">
            <a:extLst>
              <a:ext uri="{FF2B5EF4-FFF2-40B4-BE49-F238E27FC236}">
                <a16:creationId xmlns:a16="http://schemas.microsoft.com/office/drawing/2014/main" id="{C00E6114-05CE-464D-AE6E-8D84BF3A1518}"/>
              </a:ext>
            </a:extLst>
          </p:cNvPr>
          <p:cNvSpPr/>
          <p:nvPr/>
        </p:nvSpPr>
        <p:spPr>
          <a:xfrm>
            <a:off x="1612437" y="646276"/>
            <a:ext cx="11511480" cy="646331"/>
          </a:xfrm>
          <a:prstGeom prst="rect">
            <a:avLst/>
          </a:prstGeom>
          <a:noFill/>
        </p:spPr>
        <p:txBody>
          <a:bodyPr wrap="square">
            <a:spAutoFit/>
          </a:bodyPr>
          <a:lstStyle/>
          <a:p>
            <a:r>
              <a:rPr lang="en-US" sz="3600" dirty="0">
                <a:solidFill>
                  <a:schemeClr val="bg1"/>
                </a:solidFill>
              </a:rPr>
              <a:t>Complete the following sentences</a:t>
            </a:r>
          </a:p>
        </p:txBody>
      </p:sp>
    </p:spTree>
    <p:extLst>
      <p:ext uri="{BB962C8B-B14F-4D97-AF65-F5344CB8AC3E}">
        <p14:creationId xmlns:p14="http://schemas.microsoft.com/office/powerpoint/2010/main" val="333603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072E67-8AC9-4342-B9D3-3284DFA4118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35935" y="1073887"/>
            <a:ext cx="11344938" cy="5656521"/>
          </a:xfrm>
          <a:prstGeom prst="rect">
            <a:avLst/>
          </a:prstGeom>
        </p:spPr>
      </p:pic>
      <p:sp>
        <p:nvSpPr>
          <p:cNvPr id="4" name="TextBox 3">
            <a:extLst>
              <a:ext uri="{FF2B5EF4-FFF2-40B4-BE49-F238E27FC236}">
                <a16:creationId xmlns:a16="http://schemas.microsoft.com/office/drawing/2014/main" id="{AB0C83DC-E8D2-4E04-9088-FAC40F43C600}"/>
              </a:ext>
            </a:extLst>
          </p:cNvPr>
          <p:cNvSpPr txBox="1"/>
          <p:nvPr/>
        </p:nvSpPr>
        <p:spPr>
          <a:xfrm>
            <a:off x="435935" y="5784113"/>
            <a:ext cx="5943600" cy="461665"/>
          </a:xfrm>
          <a:prstGeom prst="rect">
            <a:avLst/>
          </a:prstGeom>
          <a:solidFill>
            <a:schemeClr val="bg1"/>
          </a:solidFill>
        </p:spPr>
        <p:txBody>
          <a:bodyPr wrap="square" rtlCol="0">
            <a:spAutoFit/>
          </a:bodyPr>
          <a:lstStyle/>
          <a:p>
            <a:endParaRPr lang="en-US" sz="2400" dirty="0">
              <a:solidFill>
                <a:schemeClr val="tx2"/>
              </a:solidFill>
              <a:latin typeface="+mj-lt"/>
            </a:endParaRPr>
          </a:p>
        </p:txBody>
      </p:sp>
    </p:spTree>
    <p:extLst>
      <p:ext uri="{BB962C8B-B14F-4D97-AF65-F5344CB8AC3E}">
        <p14:creationId xmlns:p14="http://schemas.microsoft.com/office/powerpoint/2010/main" val="28148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266E66-4D8B-45F9-B044-E5E5FD09A29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61507" y="1083340"/>
            <a:ext cx="11576493" cy="5774660"/>
          </a:xfrm>
          <a:prstGeom prst="rect">
            <a:avLst/>
          </a:prstGeom>
        </p:spPr>
      </p:pic>
      <p:sp>
        <p:nvSpPr>
          <p:cNvPr id="4" name="TextBox 3">
            <a:extLst>
              <a:ext uri="{FF2B5EF4-FFF2-40B4-BE49-F238E27FC236}">
                <a16:creationId xmlns:a16="http://schemas.microsoft.com/office/drawing/2014/main" id="{E2002D00-B3E3-4C96-8680-5890C1D9C533}"/>
              </a:ext>
            </a:extLst>
          </p:cNvPr>
          <p:cNvSpPr txBox="1"/>
          <p:nvPr/>
        </p:nvSpPr>
        <p:spPr>
          <a:xfrm>
            <a:off x="361507" y="4465674"/>
            <a:ext cx="8686800" cy="461665"/>
          </a:xfrm>
          <a:prstGeom prst="rect">
            <a:avLst/>
          </a:prstGeom>
          <a:solidFill>
            <a:schemeClr val="bg1"/>
          </a:solidFill>
        </p:spPr>
        <p:txBody>
          <a:bodyPr wrap="square" rtlCol="0">
            <a:spAutoFit/>
          </a:bodyPr>
          <a:lstStyle/>
          <a:p>
            <a:endParaRPr lang="en-US" sz="2400" dirty="0">
              <a:solidFill>
                <a:schemeClr val="tx2"/>
              </a:solidFill>
              <a:latin typeface="+mj-lt"/>
            </a:endParaRPr>
          </a:p>
        </p:txBody>
      </p:sp>
    </p:spTree>
    <p:extLst>
      <p:ext uri="{BB962C8B-B14F-4D97-AF65-F5344CB8AC3E}">
        <p14:creationId xmlns:p14="http://schemas.microsoft.com/office/powerpoint/2010/main" val="69556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498DC8-FC3A-4D3E-BF23-A9463E2274C2}"/>
              </a:ext>
            </a:extLst>
          </p:cNvPr>
          <p:cNvSpPr txBox="1">
            <a:spLocks/>
          </p:cNvSpPr>
          <p:nvPr/>
        </p:nvSpPr>
        <p:spPr>
          <a:xfrm>
            <a:off x="435768" y="253984"/>
            <a:ext cx="11320463" cy="540702"/>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2400" b="0" kern="1200">
                <a:solidFill>
                  <a:schemeClr val="tx2"/>
                </a:solidFill>
                <a:latin typeface="+mj-lt"/>
                <a:ea typeface="+mj-ea"/>
                <a:cs typeface="+mj-cs"/>
              </a:defRPr>
            </a:lvl1pPr>
          </a:lstStyle>
          <a:p>
            <a:pPr algn="ctr"/>
            <a:r>
              <a:rPr lang="en-US" sz="3600" dirty="0">
                <a:solidFill>
                  <a:schemeClr val="accent1"/>
                </a:solidFill>
              </a:rPr>
              <a:t>Resources</a:t>
            </a:r>
          </a:p>
        </p:txBody>
      </p:sp>
      <p:graphicFrame>
        <p:nvGraphicFramePr>
          <p:cNvPr id="3" name="Table 4">
            <a:extLst>
              <a:ext uri="{FF2B5EF4-FFF2-40B4-BE49-F238E27FC236}">
                <a16:creationId xmlns:a16="http://schemas.microsoft.com/office/drawing/2014/main" id="{444381E2-7CB8-4BDF-93E9-34C9B78A285D}"/>
              </a:ext>
            </a:extLst>
          </p:cNvPr>
          <p:cNvGraphicFramePr>
            <a:graphicFrameLocks noGrp="1"/>
          </p:cNvGraphicFramePr>
          <p:nvPr>
            <p:extLst>
              <p:ext uri="{D42A27DB-BD31-4B8C-83A1-F6EECF244321}">
                <p14:modId xmlns:p14="http://schemas.microsoft.com/office/powerpoint/2010/main" val="2485043516"/>
              </p:ext>
            </p:extLst>
          </p:nvPr>
        </p:nvGraphicFramePr>
        <p:xfrm>
          <a:off x="943276" y="794686"/>
          <a:ext cx="10404909" cy="5741124"/>
        </p:xfrm>
        <a:graphic>
          <a:graphicData uri="http://schemas.openxmlformats.org/drawingml/2006/table">
            <a:tbl>
              <a:tblPr firstRow="1" bandRow="1">
                <a:tableStyleId>{5C22544A-7EE6-4342-B048-85BDC9FD1C3A}</a:tableStyleId>
              </a:tblPr>
              <a:tblGrid>
                <a:gridCol w="2347055">
                  <a:extLst>
                    <a:ext uri="{9D8B030D-6E8A-4147-A177-3AD203B41FA5}">
                      <a16:colId xmlns:a16="http://schemas.microsoft.com/office/drawing/2014/main" val="1881499511"/>
                    </a:ext>
                  </a:extLst>
                </a:gridCol>
                <a:gridCol w="1974688">
                  <a:extLst>
                    <a:ext uri="{9D8B030D-6E8A-4147-A177-3AD203B41FA5}">
                      <a16:colId xmlns:a16="http://schemas.microsoft.com/office/drawing/2014/main" val="3582239263"/>
                    </a:ext>
                  </a:extLst>
                </a:gridCol>
                <a:gridCol w="3048401">
                  <a:extLst>
                    <a:ext uri="{9D8B030D-6E8A-4147-A177-3AD203B41FA5}">
                      <a16:colId xmlns:a16="http://schemas.microsoft.com/office/drawing/2014/main" val="29348274"/>
                    </a:ext>
                  </a:extLst>
                </a:gridCol>
                <a:gridCol w="3034765">
                  <a:extLst>
                    <a:ext uri="{9D8B030D-6E8A-4147-A177-3AD203B41FA5}">
                      <a16:colId xmlns:a16="http://schemas.microsoft.com/office/drawing/2014/main" val="1539046075"/>
                    </a:ext>
                  </a:extLst>
                </a:gridCol>
              </a:tblGrid>
              <a:tr h="447005">
                <a:tc>
                  <a:txBody>
                    <a:bodyPr/>
                    <a:lstStyle/>
                    <a:p>
                      <a:r>
                        <a:rPr lang="en-US" dirty="0"/>
                        <a:t>Cooking</a:t>
                      </a:r>
                    </a:p>
                  </a:txBody>
                  <a:tcPr/>
                </a:tc>
                <a:tc>
                  <a:txBody>
                    <a:bodyPr/>
                    <a:lstStyle/>
                    <a:p>
                      <a:r>
                        <a:rPr lang="en-US" dirty="0"/>
                        <a:t>Meditation</a:t>
                      </a:r>
                    </a:p>
                  </a:txBody>
                  <a:tcPr/>
                </a:tc>
                <a:tc>
                  <a:txBody>
                    <a:bodyPr/>
                    <a:lstStyle/>
                    <a:p>
                      <a:r>
                        <a:rPr lang="en-US" dirty="0"/>
                        <a:t>Yoga</a:t>
                      </a:r>
                    </a:p>
                  </a:txBody>
                  <a:tcPr/>
                </a:tc>
                <a:tc>
                  <a:txBody>
                    <a:bodyPr/>
                    <a:lstStyle/>
                    <a:p>
                      <a:r>
                        <a:rPr lang="en-US" dirty="0"/>
                        <a:t>Exercise</a:t>
                      </a:r>
                    </a:p>
                  </a:txBody>
                  <a:tcPr/>
                </a:tc>
                <a:extLst>
                  <a:ext uri="{0D108BD9-81ED-4DB2-BD59-A6C34878D82A}">
                    <a16:rowId xmlns:a16="http://schemas.microsoft.com/office/drawing/2014/main" val="3287020422"/>
                  </a:ext>
                </a:extLst>
              </a:tr>
              <a:tr h="874519">
                <a:tc>
                  <a:txBody>
                    <a:bodyPr/>
                    <a:lstStyle/>
                    <a:p>
                      <a:r>
                        <a:rPr lang="en-US" sz="1600" dirty="0"/>
                        <a:t>Cookbooks and magazines</a:t>
                      </a:r>
                    </a:p>
                  </a:txBody>
                  <a:tcPr/>
                </a:tc>
                <a:tc>
                  <a:txBody>
                    <a:bodyPr/>
                    <a:lstStyle/>
                    <a:p>
                      <a:r>
                        <a:rPr lang="en-US" sz="1600" dirty="0"/>
                        <a:t>Box breathing</a:t>
                      </a:r>
                    </a:p>
                    <a:p>
                      <a:endParaRPr lang="en-US" sz="1600" dirty="0"/>
                    </a:p>
                  </a:txBody>
                  <a:tcPr/>
                </a:tc>
                <a:tc>
                  <a:txBody>
                    <a:bodyPr/>
                    <a:lstStyle/>
                    <a:p>
                      <a:r>
                        <a:rPr lang="en-US" sz="1600" dirty="0"/>
                        <a:t>Check out local studios for online offerings</a:t>
                      </a:r>
                    </a:p>
                  </a:txBody>
                  <a:tcPr/>
                </a:tc>
                <a:tc>
                  <a:txBody>
                    <a:bodyPr/>
                    <a:lstStyle/>
                    <a:p>
                      <a:r>
                        <a:rPr lang="en-US" sz="1600" dirty="0"/>
                        <a:t>Use your neighborhood block as a track</a:t>
                      </a:r>
                    </a:p>
                  </a:txBody>
                  <a:tcPr/>
                </a:tc>
                <a:extLst>
                  <a:ext uri="{0D108BD9-81ED-4DB2-BD59-A6C34878D82A}">
                    <a16:rowId xmlns:a16="http://schemas.microsoft.com/office/drawing/2014/main" val="2095976676"/>
                  </a:ext>
                </a:extLst>
              </a:tr>
              <a:tr h="1024622">
                <a:tc>
                  <a:txBody>
                    <a:bodyPr/>
                    <a:lstStyle/>
                    <a:p>
                      <a:r>
                        <a:rPr lang="en-US" sz="1600" dirty="0"/>
                        <a:t>Google search: </a:t>
                      </a:r>
                    </a:p>
                    <a:p>
                      <a:r>
                        <a:rPr lang="en-US" sz="1600" dirty="0"/>
                        <a:t>“easy healthy recipes”</a:t>
                      </a:r>
                    </a:p>
                  </a:txBody>
                  <a:tcPr/>
                </a:tc>
                <a:tc>
                  <a:txBody>
                    <a:bodyPr/>
                    <a:lstStyle/>
                    <a:p>
                      <a:r>
                        <a:rPr lang="en-US" sz="1600" dirty="0"/>
                        <a:t>Various Apps: </a:t>
                      </a:r>
                    </a:p>
                    <a:p>
                      <a:r>
                        <a:rPr lang="en-US" sz="1600" dirty="0"/>
                        <a:t>Calm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Insight Timer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Headspace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YouTube: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Search: gentle/ restorative yoga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Yoga with Adriene</a:t>
                      </a:r>
                    </a:p>
                    <a:p>
                      <a:endParaRPr lang="en-US" sz="1600" dirty="0"/>
                    </a:p>
                  </a:txBody>
                  <a:tcPr/>
                </a:tc>
                <a:tc>
                  <a:txBody>
                    <a:bodyPr/>
                    <a:lstStyle/>
                    <a:p>
                      <a:r>
                        <a:rPr lang="en-US" sz="1600" dirty="0"/>
                        <a:t>Climb hills or stairs</a:t>
                      </a:r>
                    </a:p>
                  </a:txBody>
                  <a:tcPr/>
                </a:tc>
                <a:extLst>
                  <a:ext uri="{0D108BD9-81ED-4DB2-BD59-A6C34878D82A}">
                    <a16:rowId xmlns:a16="http://schemas.microsoft.com/office/drawing/2014/main" val="2540664520"/>
                  </a:ext>
                </a:extLst>
              </a:tr>
              <a:tr h="803440">
                <a:tc>
                  <a:txBody>
                    <a:bodyPr/>
                    <a:lstStyle/>
                    <a:p>
                      <a:r>
                        <a:rPr lang="en-US" sz="1600" dirty="0"/>
                        <a:t>Website examples:</a:t>
                      </a:r>
                    </a:p>
                    <a:p>
                      <a:r>
                        <a:rPr lang="en-US" sz="1600" dirty="0"/>
                        <a:t>Eatingwell.com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Allrecipes.com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Foodnetwork.com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YouTube: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Guided meditation</a:t>
                      </a:r>
                    </a:p>
                    <a:p>
                      <a:endParaRPr lang="en-US" sz="1600" dirty="0"/>
                    </a:p>
                  </a:txBody>
                  <a:tcPr/>
                </a:tc>
                <a:tc>
                  <a:txBody>
                    <a:bodyPr/>
                    <a:lstStyle/>
                    <a:p>
                      <a:r>
                        <a:rPr lang="en-US" sz="1600" dirty="0"/>
                        <a:t>Down Dog App</a:t>
                      </a:r>
                    </a:p>
                  </a:txBody>
                  <a:tcPr/>
                </a:tc>
                <a:tc>
                  <a:txBody>
                    <a:bodyPr/>
                    <a:lstStyle/>
                    <a:p>
                      <a:r>
                        <a:rPr lang="en-US" sz="1600" dirty="0"/>
                        <a:t>7-minute workout (Google or YouTube)</a:t>
                      </a:r>
                    </a:p>
                  </a:txBody>
                  <a:tcPr/>
                </a:tc>
                <a:extLst>
                  <a:ext uri="{0D108BD9-81ED-4DB2-BD59-A6C34878D82A}">
                    <a16:rowId xmlns:a16="http://schemas.microsoft.com/office/drawing/2014/main" val="1378043774"/>
                  </a:ext>
                </a:extLst>
              </a:tr>
              <a:tr h="1292780">
                <a:tc>
                  <a:txBody>
                    <a:bodyPr/>
                    <a:lstStyle/>
                    <a:p>
                      <a:endParaRPr lang="en-US" sz="1600" dirty="0"/>
                    </a:p>
                  </a:txBody>
                  <a:tcPr/>
                </a:tc>
                <a:tc>
                  <a:txBody>
                    <a:bodyPr/>
                    <a:lstStyle/>
                    <a:p>
                      <a:r>
                        <a:rPr lang="en-US" sz="1600" dirty="0"/>
                        <a:t>YouTube:</a:t>
                      </a:r>
                    </a:p>
                    <a:p>
                      <a:r>
                        <a:rPr lang="en-US" sz="1600" dirty="0"/>
                        <a:t>Vera Mindfulness Moments</a:t>
                      </a:r>
                    </a:p>
                  </a:txBody>
                  <a:tcPr/>
                </a:tc>
                <a:tc>
                  <a:txBody>
                    <a:bodyPr/>
                    <a:lstStyle/>
                    <a:p>
                      <a:r>
                        <a:rPr lang="en-US" sz="1600" dirty="0"/>
                        <a:t>Other online examples:</a:t>
                      </a:r>
                    </a:p>
                    <a:p>
                      <a:r>
                        <a:rPr lang="en-US" sz="1600" dirty="0"/>
                        <a:t>Core Power Yoga</a:t>
                      </a:r>
                    </a:p>
                    <a:p>
                      <a:r>
                        <a:rPr lang="en-US" sz="1600" dirty="0"/>
                        <a:t>The Yoga Collective</a:t>
                      </a:r>
                    </a:p>
                    <a:p>
                      <a:r>
                        <a:rPr lang="en-US" sz="1600" dirty="0"/>
                        <a:t>Gaia.com</a:t>
                      </a:r>
                    </a:p>
                    <a:p>
                      <a:r>
                        <a:rPr lang="en-US" sz="1600" dirty="0"/>
                        <a:t>My Yoga Works</a:t>
                      </a:r>
                    </a:p>
                    <a:p>
                      <a:r>
                        <a:rPr lang="en-US" sz="1600" dirty="0" err="1"/>
                        <a:t>Alo</a:t>
                      </a:r>
                      <a:r>
                        <a:rPr lang="en-US" sz="1600" dirty="0"/>
                        <a:t> Moves</a:t>
                      </a:r>
                    </a:p>
                    <a:p>
                      <a:endParaRPr lang="en-US" sz="1600" dirty="0"/>
                    </a:p>
                  </a:txBody>
                  <a:tcPr/>
                </a:tc>
                <a:tc>
                  <a:txBody>
                    <a:bodyPr/>
                    <a:lstStyle/>
                    <a:p>
                      <a:r>
                        <a:rPr lang="en-US" sz="1600" dirty="0"/>
                        <a:t>Other online examples:</a:t>
                      </a:r>
                    </a:p>
                    <a:p>
                      <a:r>
                        <a:rPr lang="en-US" sz="1600" dirty="0"/>
                        <a:t>YMCA360.org</a:t>
                      </a:r>
                    </a:p>
                    <a:p>
                      <a:r>
                        <a:rPr lang="en-US" sz="1600" dirty="0"/>
                        <a:t>Blink Fitness</a:t>
                      </a:r>
                    </a:p>
                    <a:p>
                      <a:r>
                        <a:rPr lang="en-US" sz="1600" dirty="0"/>
                        <a:t>Orange Theory at home</a:t>
                      </a:r>
                    </a:p>
                    <a:p>
                      <a:r>
                        <a:rPr lang="en-US" sz="1600" dirty="0"/>
                        <a:t>Peloton</a:t>
                      </a:r>
                    </a:p>
                    <a:p>
                      <a:r>
                        <a:rPr lang="en-US" sz="1600" dirty="0"/>
                        <a:t>Planet Fitness</a:t>
                      </a:r>
                    </a:p>
                    <a:p>
                      <a:r>
                        <a:rPr lang="en-US" sz="1600" dirty="0"/>
                        <a:t>Gold’s Gym</a:t>
                      </a:r>
                    </a:p>
                    <a:p>
                      <a:r>
                        <a:rPr lang="en-US" sz="1600" dirty="0"/>
                        <a:t>YouTube</a:t>
                      </a:r>
                    </a:p>
                    <a:p>
                      <a:r>
                        <a:rPr lang="en-US" sz="1600" dirty="0"/>
                        <a:t>Amazon Prime</a:t>
                      </a:r>
                    </a:p>
                  </a:txBody>
                  <a:tcPr/>
                </a:tc>
                <a:extLst>
                  <a:ext uri="{0D108BD9-81ED-4DB2-BD59-A6C34878D82A}">
                    <a16:rowId xmlns:a16="http://schemas.microsoft.com/office/drawing/2014/main" val="711188513"/>
                  </a:ext>
                </a:extLst>
              </a:tr>
            </a:tbl>
          </a:graphicData>
        </a:graphic>
      </p:graphicFrame>
    </p:spTree>
    <p:extLst>
      <p:ext uri="{BB962C8B-B14F-4D97-AF65-F5344CB8AC3E}">
        <p14:creationId xmlns:p14="http://schemas.microsoft.com/office/powerpoint/2010/main" val="347921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498DC8-FC3A-4D3E-BF23-A9463E2274C2}"/>
              </a:ext>
            </a:extLst>
          </p:cNvPr>
          <p:cNvSpPr txBox="1">
            <a:spLocks/>
          </p:cNvSpPr>
          <p:nvPr/>
        </p:nvSpPr>
        <p:spPr>
          <a:xfrm>
            <a:off x="435769" y="407988"/>
            <a:ext cx="11320463" cy="540702"/>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2400" b="0" kern="1200">
                <a:solidFill>
                  <a:schemeClr val="tx2"/>
                </a:solidFill>
                <a:latin typeface="+mj-lt"/>
                <a:ea typeface="+mj-ea"/>
                <a:cs typeface="+mj-cs"/>
              </a:defRPr>
            </a:lvl1pPr>
          </a:lstStyle>
          <a:p>
            <a:pPr algn="ctr"/>
            <a:r>
              <a:rPr lang="en-US" sz="3600" dirty="0">
                <a:solidFill>
                  <a:schemeClr val="accent1"/>
                </a:solidFill>
              </a:rPr>
              <a:t>Resources</a:t>
            </a:r>
          </a:p>
        </p:txBody>
      </p:sp>
      <p:graphicFrame>
        <p:nvGraphicFramePr>
          <p:cNvPr id="3" name="Table 4">
            <a:extLst>
              <a:ext uri="{FF2B5EF4-FFF2-40B4-BE49-F238E27FC236}">
                <a16:creationId xmlns:a16="http://schemas.microsoft.com/office/drawing/2014/main" id="{444381E2-7CB8-4BDF-93E9-34C9B78A285D}"/>
              </a:ext>
            </a:extLst>
          </p:cNvPr>
          <p:cNvGraphicFramePr>
            <a:graphicFrameLocks noGrp="1"/>
          </p:cNvGraphicFramePr>
          <p:nvPr>
            <p:extLst>
              <p:ext uri="{D42A27DB-BD31-4B8C-83A1-F6EECF244321}">
                <p14:modId xmlns:p14="http://schemas.microsoft.com/office/powerpoint/2010/main" val="713127170"/>
              </p:ext>
            </p:extLst>
          </p:nvPr>
        </p:nvGraphicFramePr>
        <p:xfrm>
          <a:off x="1289957" y="1090205"/>
          <a:ext cx="9612085" cy="5353351"/>
        </p:xfrm>
        <a:graphic>
          <a:graphicData uri="http://schemas.openxmlformats.org/drawingml/2006/table">
            <a:tbl>
              <a:tblPr firstRow="1" bandRow="1">
                <a:tableStyleId>{5C22544A-7EE6-4342-B048-85BDC9FD1C3A}</a:tableStyleId>
              </a:tblPr>
              <a:tblGrid>
                <a:gridCol w="2166257">
                  <a:extLst>
                    <a:ext uri="{9D8B030D-6E8A-4147-A177-3AD203B41FA5}">
                      <a16:colId xmlns:a16="http://schemas.microsoft.com/office/drawing/2014/main" val="1881499511"/>
                    </a:ext>
                  </a:extLst>
                </a:gridCol>
                <a:gridCol w="2286000">
                  <a:extLst>
                    <a:ext uri="{9D8B030D-6E8A-4147-A177-3AD203B41FA5}">
                      <a16:colId xmlns:a16="http://schemas.microsoft.com/office/drawing/2014/main" val="3582239263"/>
                    </a:ext>
                  </a:extLst>
                </a:gridCol>
                <a:gridCol w="1793609">
                  <a:extLst>
                    <a:ext uri="{9D8B030D-6E8A-4147-A177-3AD203B41FA5}">
                      <a16:colId xmlns:a16="http://schemas.microsoft.com/office/drawing/2014/main" val="29348274"/>
                    </a:ext>
                  </a:extLst>
                </a:gridCol>
                <a:gridCol w="3366219">
                  <a:extLst>
                    <a:ext uri="{9D8B030D-6E8A-4147-A177-3AD203B41FA5}">
                      <a16:colId xmlns:a16="http://schemas.microsoft.com/office/drawing/2014/main" val="1539046075"/>
                    </a:ext>
                  </a:extLst>
                </a:gridCol>
              </a:tblGrid>
              <a:tr h="466224">
                <a:tc>
                  <a:txBody>
                    <a:bodyPr/>
                    <a:lstStyle/>
                    <a:p>
                      <a:r>
                        <a:rPr lang="en-US" dirty="0"/>
                        <a:t>Social</a:t>
                      </a:r>
                    </a:p>
                  </a:txBody>
                  <a:tcPr/>
                </a:tc>
                <a:tc>
                  <a:txBody>
                    <a:bodyPr/>
                    <a:lstStyle/>
                    <a:p>
                      <a:r>
                        <a:rPr lang="en-US" dirty="0"/>
                        <a:t>Sleep</a:t>
                      </a:r>
                    </a:p>
                  </a:txBody>
                  <a:tcPr/>
                </a:tc>
                <a:tc>
                  <a:txBody>
                    <a:bodyPr/>
                    <a:lstStyle/>
                    <a:p>
                      <a:r>
                        <a:rPr lang="en-US" dirty="0"/>
                        <a:t>Outdoor</a:t>
                      </a:r>
                    </a:p>
                  </a:txBody>
                  <a:tcPr/>
                </a:tc>
                <a:tc>
                  <a:txBody>
                    <a:bodyPr/>
                    <a:lstStyle/>
                    <a:p>
                      <a:r>
                        <a:rPr lang="en-US" dirty="0"/>
                        <a:t>Kids Activities &amp; Resources</a:t>
                      </a:r>
                    </a:p>
                  </a:txBody>
                  <a:tcPr/>
                </a:tc>
                <a:extLst>
                  <a:ext uri="{0D108BD9-81ED-4DB2-BD59-A6C34878D82A}">
                    <a16:rowId xmlns:a16="http://schemas.microsoft.com/office/drawing/2014/main" val="3287020422"/>
                  </a:ext>
                </a:extLst>
              </a:tr>
              <a:tr h="1232936">
                <a:tc>
                  <a:txBody>
                    <a:bodyPr/>
                    <a:lstStyle/>
                    <a:p>
                      <a:r>
                        <a:rPr lang="en-US" sz="1600" dirty="0"/>
                        <a:t>Write letters</a:t>
                      </a:r>
                    </a:p>
                  </a:txBody>
                  <a:tcPr/>
                </a:tc>
                <a:tc>
                  <a:txBody>
                    <a:bodyPr/>
                    <a:lstStyle/>
                    <a:p>
                      <a:r>
                        <a:rPr lang="en-US" sz="1600" dirty="0"/>
                        <a:t>Tips: </a:t>
                      </a:r>
                    </a:p>
                    <a:p>
                      <a:r>
                        <a:rPr lang="en-US" sz="1600" dirty="0"/>
                        <a:t>Set a sleep schedule</a:t>
                      </a:r>
                    </a:p>
                    <a:p>
                      <a:r>
                        <a:rPr lang="en-US" sz="1600" dirty="0"/>
                        <a:t>Limit daytime naps</a:t>
                      </a:r>
                    </a:p>
                    <a:p>
                      <a:r>
                        <a:rPr lang="en-US" sz="1600" dirty="0"/>
                        <a:t>Limit screens right before sleep</a:t>
                      </a:r>
                    </a:p>
                    <a:p>
                      <a:r>
                        <a:rPr lang="en-US" sz="1600" dirty="0"/>
                        <a:t>Write down worries</a:t>
                      </a:r>
                    </a:p>
                  </a:txBody>
                  <a:tcPr/>
                </a:tc>
                <a:tc>
                  <a:txBody>
                    <a:bodyPr/>
                    <a:lstStyle/>
                    <a:p>
                      <a:r>
                        <a:rPr lang="en-US" sz="1600" dirty="0"/>
                        <a:t>Walks in nature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Understood</a:t>
                      </a:r>
                    </a:p>
                    <a:p>
                      <a:r>
                        <a:rPr lang="en-US" sz="1600" dirty="0">
                          <a:hlinkClick r:id="rId3"/>
                        </a:rPr>
                        <a:t>https://www.understood.org/en/school-learning/coronavirus-latest-updates</a:t>
                      </a:r>
                      <a:endParaRPr lang="en-US" sz="1600" dirty="0"/>
                    </a:p>
                  </a:txBody>
                  <a:tcPr/>
                </a:tc>
                <a:extLst>
                  <a:ext uri="{0D108BD9-81ED-4DB2-BD59-A6C34878D82A}">
                    <a16:rowId xmlns:a16="http://schemas.microsoft.com/office/drawing/2014/main" val="2095976676"/>
                  </a:ext>
                </a:extLst>
              </a:tr>
              <a:tr h="186211">
                <a:tc>
                  <a:txBody>
                    <a:bodyPr/>
                    <a:lstStyle/>
                    <a:p>
                      <a:r>
                        <a:rPr lang="en-US" sz="1600" dirty="0"/>
                        <a:t>Email a person a day</a:t>
                      </a:r>
                    </a:p>
                  </a:txBody>
                  <a:tcPr/>
                </a:tc>
                <a:tc>
                  <a:txBody>
                    <a:bodyPr/>
                    <a:lstStyle/>
                    <a:p>
                      <a:r>
                        <a:rPr lang="en-US" sz="1600" dirty="0"/>
                        <a:t>Sleepfoundation.org</a:t>
                      </a:r>
                    </a:p>
                  </a:txBody>
                  <a:tcPr/>
                </a:tc>
                <a:tc>
                  <a:txBody>
                    <a:bodyPr/>
                    <a:lstStyle/>
                    <a:p>
                      <a:r>
                        <a:rPr lang="en-US" sz="1600" dirty="0"/>
                        <a:t>Forest bathing</a:t>
                      </a:r>
                    </a:p>
                  </a:txBody>
                  <a:tcPr/>
                </a:tc>
                <a:tc>
                  <a:txBody>
                    <a:bodyPr/>
                    <a:lstStyle/>
                    <a:p>
                      <a:r>
                        <a:rPr lang="en-US" sz="1600" dirty="0"/>
                        <a:t>Child Trends</a:t>
                      </a:r>
                    </a:p>
                    <a:p>
                      <a:r>
                        <a:rPr lang="en-US" sz="1600" dirty="0">
                          <a:hlinkClick r:id="rId4"/>
                        </a:rPr>
                        <a:t>https://www.childtrends.org/</a:t>
                      </a:r>
                      <a:endParaRPr lang="en-US" sz="1600" dirty="0"/>
                    </a:p>
                  </a:txBody>
                  <a:tcPr/>
                </a:tc>
                <a:extLst>
                  <a:ext uri="{0D108BD9-81ED-4DB2-BD59-A6C34878D82A}">
                    <a16:rowId xmlns:a16="http://schemas.microsoft.com/office/drawing/2014/main" val="2540664520"/>
                  </a:ext>
                </a:extLst>
              </a:tr>
              <a:tr h="948412">
                <a:tc>
                  <a:txBody>
                    <a:bodyPr/>
                    <a:lstStyle/>
                    <a:p>
                      <a:r>
                        <a:rPr lang="en-US" sz="1600" dirty="0"/>
                        <a:t>Marco Polo App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Insight Timer app (nature sounds, guided sleep meditations)</a:t>
                      </a:r>
                    </a:p>
                  </a:txBody>
                  <a:tcPr/>
                </a:tc>
                <a:tc>
                  <a:txBody>
                    <a:bodyPr/>
                    <a:lstStyle/>
                    <a:p>
                      <a:r>
                        <a:rPr lang="en-US" sz="1600" dirty="0"/>
                        <a:t>Fly a kite</a:t>
                      </a:r>
                    </a:p>
                  </a:txBody>
                  <a:tcPr/>
                </a:tc>
                <a:tc>
                  <a:txBody>
                    <a:bodyPr/>
                    <a:lstStyle/>
                    <a:p>
                      <a:r>
                        <a:rPr lang="en-US" sz="1600" dirty="0"/>
                        <a:t>Child Mind Institute</a:t>
                      </a:r>
                    </a:p>
                    <a:p>
                      <a:r>
                        <a:rPr lang="en-US" sz="1600" dirty="0">
                          <a:hlinkClick r:id="rId5"/>
                        </a:rPr>
                        <a:t>https://childmind.org/</a:t>
                      </a:r>
                      <a:endParaRPr lang="en-US" sz="1600" dirty="0"/>
                    </a:p>
                  </a:txBody>
                  <a:tcPr/>
                </a:tc>
                <a:extLst>
                  <a:ext uri="{0D108BD9-81ED-4DB2-BD59-A6C34878D82A}">
                    <a16:rowId xmlns:a16="http://schemas.microsoft.com/office/drawing/2014/main" val="1378043774"/>
                  </a:ext>
                </a:extLst>
              </a:tr>
              <a:tr h="948412">
                <a:tc>
                  <a:txBody>
                    <a:bodyPr/>
                    <a:lstStyle/>
                    <a:p>
                      <a:r>
                        <a:rPr lang="en-US" sz="1600" dirty="0"/>
                        <a:t>Virtual gatherings on Skype, FaceTime </a:t>
                      </a:r>
                    </a:p>
                  </a:txBody>
                  <a:tcPr/>
                </a:tc>
                <a:tc>
                  <a:txBody>
                    <a:bodyPr/>
                    <a:lstStyle/>
                    <a:p>
                      <a:r>
                        <a:rPr lang="en-US" sz="1600" dirty="0"/>
                        <a:t>Aromatherapy</a:t>
                      </a:r>
                    </a:p>
                  </a:txBody>
                  <a:tcPr/>
                </a:tc>
                <a:tc>
                  <a:txBody>
                    <a:bodyPr/>
                    <a:lstStyle/>
                    <a:p>
                      <a:r>
                        <a:rPr lang="en-US" sz="1600" dirty="0"/>
                        <a:t>Find your favorite rock on a beach</a:t>
                      </a:r>
                    </a:p>
                  </a:txBody>
                  <a:tcPr/>
                </a:tc>
                <a:tc>
                  <a:txBody>
                    <a:bodyPr/>
                    <a:lstStyle/>
                    <a:p>
                      <a:r>
                        <a:rPr lang="en-US" sz="1600" dirty="0" err="1"/>
                        <a:t>Zenomath</a:t>
                      </a:r>
                      <a:endParaRPr lang="en-US" sz="1600" dirty="0"/>
                    </a:p>
                    <a:p>
                      <a:r>
                        <a:rPr lang="en-US" sz="1600" dirty="0">
                          <a:hlinkClick r:id="rId6"/>
                        </a:rPr>
                        <a:t>https://zenomath.org/</a:t>
                      </a:r>
                      <a:endParaRPr lang="en-US" sz="1600" dirty="0"/>
                    </a:p>
                  </a:txBody>
                  <a:tcPr/>
                </a:tc>
                <a:extLst>
                  <a:ext uri="{0D108BD9-81ED-4DB2-BD59-A6C34878D82A}">
                    <a16:rowId xmlns:a16="http://schemas.microsoft.com/office/drawing/2014/main" val="711188513"/>
                  </a:ext>
                </a:extLst>
              </a:tr>
              <a:tr h="856703">
                <a:tc>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Dodow</a:t>
                      </a:r>
                      <a:r>
                        <a:rPr lang="en-US" sz="1600" dirty="0"/>
                        <a:t> device</a:t>
                      </a:r>
                    </a:p>
                    <a:p>
                      <a:endParaRPr lang="en-US" sz="1600" dirty="0"/>
                    </a:p>
                  </a:txBody>
                  <a:tcPr/>
                </a:tc>
                <a:tc>
                  <a:txBody>
                    <a:bodyPr/>
                    <a:lstStyle/>
                    <a:p>
                      <a:r>
                        <a:rPr lang="en-US" sz="1600" dirty="0"/>
                        <a:t>Walk and listen to music or an audio book</a:t>
                      </a:r>
                    </a:p>
                  </a:txBody>
                  <a:tcPr/>
                </a:tc>
                <a:tc>
                  <a:txBody>
                    <a:bodyPr/>
                    <a:lstStyle/>
                    <a:p>
                      <a:r>
                        <a:rPr lang="en-US" sz="1600" dirty="0"/>
                        <a:t>Go Zen</a:t>
                      </a:r>
                    </a:p>
                    <a:p>
                      <a:r>
                        <a:rPr lang="en-US" sz="1600" dirty="0">
                          <a:hlinkClick r:id="rId7"/>
                        </a:rPr>
                        <a:t>https://gozen.com/</a:t>
                      </a:r>
                      <a:endParaRPr lang="en-US" sz="1600" dirty="0"/>
                    </a:p>
                  </a:txBody>
                  <a:tcPr/>
                </a:tc>
                <a:extLst>
                  <a:ext uri="{0D108BD9-81ED-4DB2-BD59-A6C34878D82A}">
                    <a16:rowId xmlns:a16="http://schemas.microsoft.com/office/drawing/2014/main" val="2937836457"/>
                  </a:ext>
                </a:extLst>
              </a:tr>
            </a:tbl>
          </a:graphicData>
        </a:graphic>
      </p:graphicFrame>
    </p:spTree>
    <p:extLst>
      <p:ext uri="{BB962C8B-B14F-4D97-AF65-F5344CB8AC3E}">
        <p14:creationId xmlns:p14="http://schemas.microsoft.com/office/powerpoint/2010/main" val="142639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56FE74-5F0E-439A-A023-FCA45A55F6EE}"/>
              </a:ext>
            </a:extLst>
          </p:cNvPr>
          <p:cNvSpPr txBox="1"/>
          <p:nvPr/>
        </p:nvSpPr>
        <p:spPr>
          <a:xfrm>
            <a:off x="1219199" y="1353363"/>
            <a:ext cx="9158446" cy="1107996"/>
          </a:xfrm>
          <a:prstGeom prst="rect">
            <a:avLst/>
          </a:prstGeom>
          <a:noFill/>
        </p:spPr>
        <p:txBody>
          <a:bodyPr wrap="square" rtlCol="0">
            <a:spAutoFit/>
          </a:bodyPr>
          <a:lstStyle/>
          <a:p>
            <a:pPr algn="ctr"/>
            <a:r>
              <a:rPr lang="en-US" sz="6600" dirty="0">
                <a:solidFill>
                  <a:schemeClr val="bg1"/>
                </a:solidFill>
                <a:latin typeface="+mj-lt"/>
              </a:rPr>
              <a:t>Questions &amp; Discussion</a:t>
            </a:r>
          </a:p>
        </p:txBody>
      </p:sp>
      <p:sp>
        <p:nvSpPr>
          <p:cNvPr id="2" name="TextBox 1">
            <a:extLst>
              <a:ext uri="{FF2B5EF4-FFF2-40B4-BE49-F238E27FC236}">
                <a16:creationId xmlns:a16="http://schemas.microsoft.com/office/drawing/2014/main" id="{E66A7D9A-B64D-4603-806C-30A8A1530C02}"/>
              </a:ext>
            </a:extLst>
          </p:cNvPr>
          <p:cNvSpPr txBox="1"/>
          <p:nvPr/>
        </p:nvSpPr>
        <p:spPr>
          <a:xfrm>
            <a:off x="956911" y="5919538"/>
            <a:ext cx="10278177" cy="1077218"/>
          </a:xfrm>
          <a:prstGeom prst="rect">
            <a:avLst/>
          </a:prstGeom>
          <a:noFill/>
        </p:spPr>
        <p:txBody>
          <a:bodyPr wrap="square" rtlCol="0">
            <a:spAutoFit/>
          </a:bodyPr>
          <a:lstStyle/>
          <a:p>
            <a:r>
              <a:rPr lang="en-US" sz="2000" dirty="0">
                <a:solidFill>
                  <a:schemeClr val="bg1">
                    <a:lumMod val="95000"/>
                  </a:schemeClr>
                </a:solidFill>
                <a:latin typeface="+mj-lt"/>
              </a:rPr>
              <a:t>We would love to hear more from you! If you have any follow-up questions or ideas for future webinars, please send a message to </a:t>
            </a:r>
            <a:r>
              <a:rPr lang="en-US" sz="2000" u="sng" dirty="0">
                <a:solidFill>
                  <a:schemeClr val="bg1">
                    <a:lumMod val="95000"/>
                  </a:schemeClr>
                </a:solidFill>
                <a:hlinkClick r:id="rId3">
                  <a:extLst>
                    <a:ext uri="{A12FA001-AC4F-418D-AE19-62706E023703}">
                      <ahyp:hlinkClr xmlns:ahyp="http://schemas.microsoft.com/office/drawing/2018/hyperlinkcolor" val="tx"/>
                    </a:ext>
                  </a:extLst>
                </a:hlinkClick>
              </a:rPr>
              <a:t>vwhwebinars@verawholehealth.com</a:t>
            </a:r>
            <a:endParaRPr lang="en-US" sz="2000" dirty="0">
              <a:solidFill>
                <a:schemeClr val="bg1">
                  <a:lumMod val="95000"/>
                </a:schemeClr>
              </a:solidFill>
            </a:endParaRPr>
          </a:p>
          <a:p>
            <a:endParaRPr lang="en-US" sz="2400" dirty="0">
              <a:solidFill>
                <a:schemeClr val="tx2"/>
              </a:solidFill>
              <a:latin typeface="+mj-lt"/>
            </a:endParaRPr>
          </a:p>
        </p:txBody>
      </p:sp>
    </p:spTree>
    <p:extLst>
      <p:ext uri="{BB962C8B-B14F-4D97-AF65-F5344CB8AC3E}">
        <p14:creationId xmlns:p14="http://schemas.microsoft.com/office/powerpoint/2010/main" val="310326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ople Who Are at Higher Risk for Severe Illness | CDC">
            <a:extLst>
              <a:ext uri="{FF2B5EF4-FFF2-40B4-BE49-F238E27FC236}">
                <a16:creationId xmlns:a16="http://schemas.microsoft.com/office/drawing/2014/main" id="{54345C56-9238-4DC5-AE4E-B96E4ABA6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97" y="1283649"/>
            <a:ext cx="8581406" cy="42907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ED3CBDF-9375-490E-82E9-CC684C51CBEA}"/>
              </a:ext>
            </a:extLst>
          </p:cNvPr>
          <p:cNvSpPr txBox="1"/>
          <p:nvPr/>
        </p:nvSpPr>
        <p:spPr>
          <a:xfrm>
            <a:off x="1051151" y="5804452"/>
            <a:ext cx="10089699" cy="523220"/>
          </a:xfrm>
          <a:prstGeom prst="rect">
            <a:avLst/>
          </a:prstGeom>
          <a:noFill/>
        </p:spPr>
        <p:txBody>
          <a:bodyPr wrap="square" rtlCol="0">
            <a:spAutoFit/>
          </a:bodyPr>
          <a:lstStyle/>
          <a:p>
            <a:pPr algn="ctr"/>
            <a:r>
              <a:rPr lang="en-US" sz="2800" dirty="0">
                <a:solidFill>
                  <a:schemeClr val="tx2"/>
                </a:solidFill>
              </a:rPr>
              <a:t>A novel coronavirus strain, but not a new virus</a:t>
            </a:r>
          </a:p>
        </p:txBody>
      </p:sp>
      <p:sp>
        <p:nvSpPr>
          <p:cNvPr id="3" name="TextBox 2">
            <a:extLst>
              <a:ext uri="{FF2B5EF4-FFF2-40B4-BE49-F238E27FC236}">
                <a16:creationId xmlns:a16="http://schemas.microsoft.com/office/drawing/2014/main" id="{78FAA702-91C7-437B-954B-90189146C527}"/>
              </a:ext>
            </a:extLst>
          </p:cNvPr>
          <p:cNvSpPr txBox="1"/>
          <p:nvPr/>
        </p:nvSpPr>
        <p:spPr>
          <a:xfrm>
            <a:off x="3005425" y="273478"/>
            <a:ext cx="6181150" cy="769441"/>
          </a:xfrm>
          <a:prstGeom prst="rect">
            <a:avLst/>
          </a:prstGeom>
          <a:noFill/>
        </p:spPr>
        <p:txBody>
          <a:bodyPr wrap="square" rtlCol="0">
            <a:spAutoFit/>
          </a:bodyPr>
          <a:lstStyle/>
          <a:p>
            <a:pPr algn="ctr"/>
            <a:r>
              <a:rPr lang="en-US" sz="4400" dirty="0">
                <a:solidFill>
                  <a:schemeClr val="tx2"/>
                </a:solidFill>
                <a:latin typeface="+mj-lt"/>
              </a:rPr>
              <a:t>SARS-Coronavirus-2</a:t>
            </a:r>
          </a:p>
        </p:txBody>
      </p:sp>
    </p:spTree>
    <p:extLst>
      <p:ext uri="{BB962C8B-B14F-4D97-AF65-F5344CB8AC3E}">
        <p14:creationId xmlns:p14="http://schemas.microsoft.com/office/powerpoint/2010/main" val="178753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Shape 71">
            <a:extLst>
              <a:ext uri="{FF2B5EF4-FFF2-40B4-BE49-F238E27FC236}">
                <a16:creationId xmlns:a16="http://schemas.microsoft.com/office/drawing/2014/main" id="{6D98AFE6-ED97-E340-90D0-AD3E0FB1D2C4}"/>
              </a:ext>
            </a:extLst>
          </p:cNvPr>
          <p:cNvSpPr/>
          <p:nvPr/>
        </p:nvSpPr>
        <p:spPr>
          <a:xfrm rot="10800000" flipH="1" flipV="1">
            <a:off x="8292436" y="1551708"/>
            <a:ext cx="3637582" cy="5306292"/>
          </a:xfrm>
          <a:custGeom>
            <a:avLst/>
            <a:gdLst>
              <a:gd name="connsiteX0" fmla="*/ 0 w 3637582"/>
              <a:gd name="connsiteY0" fmla="*/ 0 h 5306292"/>
              <a:gd name="connsiteX1" fmla="*/ 6855 w 3637582"/>
              <a:gd name="connsiteY1" fmla="*/ 0 h 5306292"/>
              <a:gd name="connsiteX2" fmla="*/ 1 w 3637582"/>
              <a:gd name="connsiteY2" fmla="*/ 67992 h 5306292"/>
              <a:gd name="connsiteX3" fmla="*/ 1 w 3637582"/>
              <a:gd name="connsiteY3" fmla="*/ 480291 h 5306292"/>
              <a:gd name="connsiteX4" fmla="*/ 3225284 w 3637582"/>
              <a:gd name="connsiteY4" fmla="*/ 480291 h 5306292"/>
              <a:gd name="connsiteX5" fmla="*/ 3629207 w 3637582"/>
              <a:gd name="connsiteY5" fmla="*/ 151085 h 5306292"/>
              <a:gd name="connsiteX6" fmla="*/ 3637582 w 3637582"/>
              <a:gd name="connsiteY6" fmla="*/ 68002 h 5306292"/>
              <a:gd name="connsiteX7" fmla="*/ 3637582 w 3637582"/>
              <a:gd name="connsiteY7" fmla="*/ 5306292 h 5306292"/>
              <a:gd name="connsiteX8" fmla="*/ 0 w 3637582"/>
              <a:gd name="connsiteY8" fmla="*/ 5306292 h 530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7582" h="5306292">
                <a:moveTo>
                  <a:pt x="0" y="0"/>
                </a:moveTo>
                <a:lnTo>
                  <a:pt x="6855" y="0"/>
                </a:lnTo>
                <a:lnTo>
                  <a:pt x="1" y="67992"/>
                </a:lnTo>
                <a:lnTo>
                  <a:pt x="1" y="480291"/>
                </a:lnTo>
                <a:lnTo>
                  <a:pt x="3225284" y="480291"/>
                </a:lnTo>
                <a:cubicBezTo>
                  <a:pt x="3424527" y="480291"/>
                  <a:pt x="3590761" y="338962"/>
                  <a:pt x="3629207" y="151085"/>
                </a:cubicBezTo>
                <a:lnTo>
                  <a:pt x="3637582" y="68002"/>
                </a:lnTo>
                <a:lnTo>
                  <a:pt x="3637582" y="5306292"/>
                </a:lnTo>
                <a:lnTo>
                  <a:pt x="0" y="5306292"/>
                </a:lnTo>
                <a:close/>
              </a:path>
            </a:pathLst>
          </a:custGeom>
          <a:solidFill>
            <a:schemeClr val="bg1"/>
          </a:solidFill>
          <a:ln w="25400" cap="flat" cmpd="sng" algn="ctr">
            <a:noFill/>
            <a:prstDash val="solid"/>
          </a:ln>
          <a:effectLst>
            <a:outerShdw blurRad="4953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pPr lvl="0" algn="ctr"/>
            <a:r>
              <a:rPr lang="en-US" sz="2400" dirty="0">
                <a:solidFill>
                  <a:schemeClr val="bg1"/>
                </a:solidFill>
              </a:rPr>
              <a:t>What is it?</a:t>
            </a:r>
          </a:p>
        </p:txBody>
      </p:sp>
      <p:sp>
        <p:nvSpPr>
          <p:cNvPr id="29" name="Freeform: Shape 71">
            <a:extLst>
              <a:ext uri="{FF2B5EF4-FFF2-40B4-BE49-F238E27FC236}">
                <a16:creationId xmlns:a16="http://schemas.microsoft.com/office/drawing/2014/main" id="{D96B5AD4-CA41-8E45-AA6D-81BB777BA858}"/>
              </a:ext>
            </a:extLst>
          </p:cNvPr>
          <p:cNvSpPr/>
          <p:nvPr/>
        </p:nvSpPr>
        <p:spPr>
          <a:xfrm rot="10800000" flipH="1" flipV="1">
            <a:off x="4272917" y="1551709"/>
            <a:ext cx="3637582" cy="5306292"/>
          </a:xfrm>
          <a:custGeom>
            <a:avLst/>
            <a:gdLst>
              <a:gd name="connsiteX0" fmla="*/ 0 w 3637582"/>
              <a:gd name="connsiteY0" fmla="*/ 0 h 5306292"/>
              <a:gd name="connsiteX1" fmla="*/ 6855 w 3637582"/>
              <a:gd name="connsiteY1" fmla="*/ 0 h 5306292"/>
              <a:gd name="connsiteX2" fmla="*/ 1 w 3637582"/>
              <a:gd name="connsiteY2" fmla="*/ 67992 h 5306292"/>
              <a:gd name="connsiteX3" fmla="*/ 1 w 3637582"/>
              <a:gd name="connsiteY3" fmla="*/ 480291 h 5306292"/>
              <a:gd name="connsiteX4" fmla="*/ 3225284 w 3637582"/>
              <a:gd name="connsiteY4" fmla="*/ 480291 h 5306292"/>
              <a:gd name="connsiteX5" fmla="*/ 3629207 w 3637582"/>
              <a:gd name="connsiteY5" fmla="*/ 151085 h 5306292"/>
              <a:gd name="connsiteX6" fmla="*/ 3637582 w 3637582"/>
              <a:gd name="connsiteY6" fmla="*/ 68002 h 5306292"/>
              <a:gd name="connsiteX7" fmla="*/ 3637582 w 3637582"/>
              <a:gd name="connsiteY7" fmla="*/ 5306292 h 5306292"/>
              <a:gd name="connsiteX8" fmla="*/ 0 w 3637582"/>
              <a:gd name="connsiteY8" fmla="*/ 5306292 h 530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7582" h="5306292">
                <a:moveTo>
                  <a:pt x="0" y="0"/>
                </a:moveTo>
                <a:lnTo>
                  <a:pt x="6855" y="0"/>
                </a:lnTo>
                <a:lnTo>
                  <a:pt x="1" y="67992"/>
                </a:lnTo>
                <a:lnTo>
                  <a:pt x="1" y="480291"/>
                </a:lnTo>
                <a:lnTo>
                  <a:pt x="3225284" y="480291"/>
                </a:lnTo>
                <a:cubicBezTo>
                  <a:pt x="3424527" y="480291"/>
                  <a:pt x="3590761" y="338962"/>
                  <a:pt x="3629207" y="151085"/>
                </a:cubicBezTo>
                <a:lnTo>
                  <a:pt x="3637582" y="68002"/>
                </a:lnTo>
                <a:lnTo>
                  <a:pt x="3637582" y="5306292"/>
                </a:lnTo>
                <a:lnTo>
                  <a:pt x="0" y="5306292"/>
                </a:lnTo>
                <a:close/>
              </a:path>
            </a:pathLst>
          </a:custGeom>
          <a:solidFill>
            <a:schemeClr val="bg1"/>
          </a:solidFill>
          <a:ln w="25400" cap="flat" cmpd="sng" algn="ctr">
            <a:noFill/>
            <a:prstDash val="solid"/>
          </a:ln>
          <a:effectLst>
            <a:outerShdw blurRad="4953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pPr lvl="0" algn="ctr"/>
            <a:r>
              <a:rPr lang="en-US" sz="2400" dirty="0">
                <a:solidFill>
                  <a:schemeClr val="bg1"/>
                </a:solidFill>
              </a:rPr>
              <a:t>What is it?</a:t>
            </a:r>
          </a:p>
        </p:txBody>
      </p:sp>
      <p:sp>
        <p:nvSpPr>
          <p:cNvPr id="2" name="Title 1">
            <a:extLst>
              <a:ext uri="{FF2B5EF4-FFF2-40B4-BE49-F238E27FC236}">
                <a16:creationId xmlns:a16="http://schemas.microsoft.com/office/drawing/2014/main" id="{9998880D-1A46-4697-ABFC-EB9CC1377024}"/>
              </a:ext>
            </a:extLst>
          </p:cNvPr>
          <p:cNvSpPr>
            <a:spLocks noGrp="1"/>
          </p:cNvSpPr>
          <p:nvPr>
            <p:ph type="title"/>
          </p:nvPr>
        </p:nvSpPr>
        <p:spPr/>
        <p:txBody>
          <a:bodyPr/>
          <a:lstStyle/>
          <a:p>
            <a:r>
              <a:rPr lang="en-US" dirty="0"/>
              <a:t>Covid-19 : Symptoms</a:t>
            </a:r>
          </a:p>
        </p:txBody>
      </p:sp>
      <p:sp>
        <p:nvSpPr>
          <p:cNvPr id="72" name="Freeform: Shape 71">
            <a:extLst>
              <a:ext uri="{FF2B5EF4-FFF2-40B4-BE49-F238E27FC236}">
                <a16:creationId xmlns:a16="http://schemas.microsoft.com/office/drawing/2014/main" id="{45B25260-1BD4-4D85-9B63-6876293F31A8}"/>
              </a:ext>
            </a:extLst>
          </p:cNvPr>
          <p:cNvSpPr/>
          <p:nvPr/>
        </p:nvSpPr>
        <p:spPr>
          <a:xfrm rot="10800000" flipH="1" flipV="1">
            <a:off x="253396" y="1551709"/>
            <a:ext cx="3637582" cy="5306292"/>
          </a:xfrm>
          <a:custGeom>
            <a:avLst/>
            <a:gdLst>
              <a:gd name="connsiteX0" fmla="*/ 0 w 3637582"/>
              <a:gd name="connsiteY0" fmla="*/ 0 h 5306292"/>
              <a:gd name="connsiteX1" fmla="*/ 6855 w 3637582"/>
              <a:gd name="connsiteY1" fmla="*/ 0 h 5306292"/>
              <a:gd name="connsiteX2" fmla="*/ 1 w 3637582"/>
              <a:gd name="connsiteY2" fmla="*/ 67992 h 5306292"/>
              <a:gd name="connsiteX3" fmla="*/ 1 w 3637582"/>
              <a:gd name="connsiteY3" fmla="*/ 480291 h 5306292"/>
              <a:gd name="connsiteX4" fmla="*/ 3225284 w 3637582"/>
              <a:gd name="connsiteY4" fmla="*/ 480291 h 5306292"/>
              <a:gd name="connsiteX5" fmla="*/ 3629207 w 3637582"/>
              <a:gd name="connsiteY5" fmla="*/ 151085 h 5306292"/>
              <a:gd name="connsiteX6" fmla="*/ 3637582 w 3637582"/>
              <a:gd name="connsiteY6" fmla="*/ 68002 h 5306292"/>
              <a:gd name="connsiteX7" fmla="*/ 3637582 w 3637582"/>
              <a:gd name="connsiteY7" fmla="*/ 5306292 h 5306292"/>
              <a:gd name="connsiteX8" fmla="*/ 0 w 3637582"/>
              <a:gd name="connsiteY8" fmla="*/ 5306292 h 530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7582" h="5306292">
                <a:moveTo>
                  <a:pt x="0" y="0"/>
                </a:moveTo>
                <a:lnTo>
                  <a:pt x="6855" y="0"/>
                </a:lnTo>
                <a:lnTo>
                  <a:pt x="1" y="67992"/>
                </a:lnTo>
                <a:lnTo>
                  <a:pt x="1" y="480291"/>
                </a:lnTo>
                <a:lnTo>
                  <a:pt x="3225284" y="480291"/>
                </a:lnTo>
                <a:cubicBezTo>
                  <a:pt x="3424527" y="480291"/>
                  <a:pt x="3590761" y="338962"/>
                  <a:pt x="3629207" y="151085"/>
                </a:cubicBezTo>
                <a:lnTo>
                  <a:pt x="3637582" y="68002"/>
                </a:lnTo>
                <a:lnTo>
                  <a:pt x="3637582" y="5306292"/>
                </a:lnTo>
                <a:lnTo>
                  <a:pt x="0" y="5306292"/>
                </a:lnTo>
                <a:close/>
              </a:path>
            </a:pathLst>
          </a:custGeom>
          <a:solidFill>
            <a:schemeClr val="bg1"/>
          </a:solidFill>
          <a:ln w="25400" cap="flat" cmpd="sng" algn="ctr">
            <a:noFill/>
            <a:prstDash val="solid"/>
          </a:ln>
          <a:effectLst>
            <a:outerShdw blurRad="4953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pPr lvl="0" algn="ctr"/>
            <a:r>
              <a:rPr lang="en-US" sz="2400" dirty="0">
                <a:solidFill>
                  <a:schemeClr val="bg1"/>
                </a:solidFill>
              </a:rPr>
              <a:t>What is it?</a:t>
            </a:r>
          </a:p>
        </p:txBody>
      </p:sp>
      <p:sp>
        <p:nvSpPr>
          <p:cNvPr id="5" name="Round Diagonal Corner Rectangle 4">
            <a:extLst>
              <a:ext uri="{FF2B5EF4-FFF2-40B4-BE49-F238E27FC236}">
                <a16:creationId xmlns:a16="http://schemas.microsoft.com/office/drawing/2014/main" id="{DC280125-BDD7-490A-8B79-ED8805523E5A}"/>
              </a:ext>
            </a:extLst>
          </p:cNvPr>
          <p:cNvSpPr/>
          <p:nvPr/>
        </p:nvSpPr>
        <p:spPr>
          <a:xfrm rot="10800000" flipH="1" flipV="1">
            <a:off x="253397" y="1207402"/>
            <a:ext cx="3637582" cy="824598"/>
          </a:xfrm>
          <a:prstGeom prst="round2DiagRect">
            <a:avLst>
              <a:gd name="adj1" fmla="val 50000"/>
              <a:gd name="adj2" fmla="val 0"/>
            </a:avLst>
          </a:prstGeom>
          <a:solidFill>
            <a:srgbClr val="00AEC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pPr lvl="0" algn="ctr"/>
            <a:r>
              <a:rPr lang="en-US" sz="2400" dirty="0">
                <a:solidFill>
                  <a:schemeClr val="bg1"/>
                </a:solidFill>
                <a:latin typeface="+mj-lt"/>
              </a:rPr>
              <a:t>Mild</a:t>
            </a:r>
          </a:p>
        </p:txBody>
      </p:sp>
      <p:sp>
        <p:nvSpPr>
          <p:cNvPr id="20" name="Round Diagonal Corner Rectangle 4">
            <a:extLst>
              <a:ext uri="{FF2B5EF4-FFF2-40B4-BE49-F238E27FC236}">
                <a16:creationId xmlns:a16="http://schemas.microsoft.com/office/drawing/2014/main" id="{C2CF61E2-5E54-41E3-A471-7D5B0B856A13}"/>
              </a:ext>
            </a:extLst>
          </p:cNvPr>
          <p:cNvSpPr/>
          <p:nvPr/>
        </p:nvSpPr>
        <p:spPr>
          <a:xfrm rot="10800000" flipH="1" flipV="1">
            <a:off x="4276908" y="1207402"/>
            <a:ext cx="3637582" cy="824598"/>
          </a:xfrm>
          <a:prstGeom prst="round2DiagRect">
            <a:avLst>
              <a:gd name="adj1" fmla="val 50000"/>
              <a:gd name="adj2" fmla="val 0"/>
            </a:avLst>
          </a:prstGeom>
          <a:solidFill>
            <a:srgbClr val="00AEC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pPr lvl="0" algn="ctr">
              <a:lnSpc>
                <a:spcPct val="90000"/>
              </a:lnSpc>
              <a:spcBef>
                <a:spcPct val="0"/>
              </a:spcBef>
              <a:spcAft>
                <a:spcPct val="35000"/>
              </a:spcAft>
            </a:pPr>
            <a:r>
              <a:rPr lang="en-US" sz="2400" dirty="0">
                <a:solidFill>
                  <a:prstClr val="white"/>
                </a:solidFill>
                <a:latin typeface="+mj-lt"/>
              </a:rPr>
              <a:t>Moderate</a:t>
            </a:r>
          </a:p>
        </p:txBody>
      </p:sp>
      <p:sp>
        <p:nvSpPr>
          <p:cNvPr id="74" name="Freeform: Shape 73">
            <a:extLst>
              <a:ext uri="{FF2B5EF4-FFF2-40B4-BE49-F238E27FC236}">
                <a16:creationId xmlns:a16="http://schemas.microsoft.com/office/drawing/2014/main" id="{821D7B50-CC75-4999-849A-42A291164D20}"/>
              </a:ext>
            </a:extLst>
          </p:cNvPr>
          <p:cNvSpPr/>
          <p:nvPr/>
        </p:nvSpPr>
        <p:spPr>
          <a:xfrm rot="10800000" flipH="1" flipV="1">
            <a:off x="12858854" y="4619838"/>
            <a:ext cx="2031122" cy="3251820"/>
          </a:xfrm>
          <a:custGeom>
            <a:avLst/>
            <a:gdLst>
              <a:gd name="connsiteX0" fmla="*/ 0 w 3637582"/>
              <a:gd name="connsiteY0" fmla="*/ 0 h 5306292"/>
              <a:gd name="connsiteX1" fmla="*/ 6855 w 3637582"/>
              <a:gd name="connsiteY1" fmla="*/ 0 h 5306292"/>
              <a:gd name="connsiteX2" fmla="*/ 1 w 3637582"/>
              <a:gd name="connsiteY2" fmla="*/ 67992 h 5306292"/>
              <a:gd name="connsiteX3" fmla="*/ 1 w 3637582"/>
              <a:gd name="connsiteY3" fmla="*/ 480291 h 5306292"/>
              <a:gd name="connsiteX4" fmla="*/ 3225284 w 3637582"/>
              <a:gd name="connsiteY4" fmla="*/ 480291 h 5306292"/>
              <a:gd name="connsiteX5" fmla="*/ 3629207 w 3637582"/>
              <a:gd name="connsiteY5" fmla="*/ 151085 h 5306292"/>
              <a:gd name="connsiteX6" fmla="*/ 3637582 w 3637582"/>
              <a:gd name="connsiteY6" fmla="*/ 68002 h 5306292"/>
              <a:gd name="connsiteX7" fmla="*/ 3637582 w 3637582"/>
              <a:gd name="connsiteY7" fmla="*/ 5306292 h 5306292"/>
              <a:gd name="connsiteX8" fmla="*/ 0 w 3637582"/>
              <a:gd name="connsiteY8" fmla="*/ 5306292 h 530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7582" h="5306292">
                <a:moveTo>
                  <a:pt x="0" y="0"/>
                </a:moveTo>
                <a:lnTo>
                  <a:pt x="6855" y="0"/>
                </a:lnTo>
                <a:lnTo>
                  <a:pt x="1" y="67992"/>
                </a:lnTo>
                <a:lnTo>
                  <a:pt x="1" y="480291"/>
                </a:lnTo>
                <a:lnTo>
                  <a:pt x="3225284" y="480291"/>
                </a:lnTo>
                <a:cubicBezTo>
                  <a:pt x="3424527" y="480291"/>
                  <a:pt x="3590761" y="338962"/>
                  <a:pt x="3629207" y="151085"/>
                </a:cubicBezTo>
                <a:lnTo>
                  <a:pt x="3637582" y="68002"/>
                </a:lnTo>
                <a:lnTo>
                  <a:pt x="3637582" y="5306292"/>
                </a:lnTo>
                <a:lnTo>
                  <a:pt x="0" y="5306292"/>
                </a:lnTo>
                <a:close/>
              </a:path>
            </a:pathLst>
          </a:custGeom>
          <a:solidFill>
            <a:schemeClr val="bg1"/>
          </a:solidFill>
          <a:ln w="25400" cap="flat" cmpd="sng" algn="ctr">
            <a:noFill/>
            <a:prstDash val="solid"/>
          </a:ln>
          <a:effectLst>
            <a:outerShdw blurRad="4953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pPr lvl="0" algn="ctr"/>
            <a:r>
              <a:rPr lang="en-US" sz="2400" dirty="0">
                <a:solidFill>
                  <a:schemeClr val="bg1"/>
                </a:solidFill>
              </a:rPr>
              <a:t>What is it?</a:t>
            </a:r>
          </a:p>
        </p:txBody>
      </p:sp>
      <p:sp>
        <p:nvSpPr>
          <p:cNvPr id="37" name="Round Diagonal Corner Rectangle 4">
            <a:extLst>
              <a:ext uri="{FF2B5EF4-FFF2-40B4-BE49-F238E27FC236}">
                <a16:creationId xmlns:a16="http://schemas.microsoft.com/office/drawing/2014/main" id="{F153CE36-A78C-466F-8DD3-9AB98850213D}"/>
              </a:ext>
            </a:extLst>
          </p:cNvPr>
          <p:cNvSpPr/>
          <p:nvPr/>
        </p:nvSpPr>
        <p:spPr>
          <a:xfrm rot="10800000" flipH="1" flipV="1">
            <a:off x="8300418" y="1207402"/>
            <a:ext cx="3637582" cy="824598"/>
          </a:xfrm>
          <a:prstGeom prst="round2DiagRect">
            <a:avLst>
              <a:gd name="adj1" fmla="val 50000"/>
              <a:gd name="adj2" fmla="val 0"/>
            </a:avLst>
          </a:prstGeom>
          <a:solidFill>
            <a:srgbClr val="00AEC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pPr lvl="0" algn="ctr">
              <a:lnSpc>
                <a:spcPct val="90000"/>
              </a:lnSpc>
              <a:spcBef>
                <a:spcPct val="0"/>
              </a:spcBef>
              <a:spcAft>
                <a:spcPct val="35000"/>
              </a:spcAft>
            </a:pPr>
            <a:r>
              <a:rPr lang="en-US" sz="2400" dirty="0">
                <a:solidFill>
                  <a:prstClr val="white"/>
                </a:solidFill>
                <a:latin typeface="+mj-lt"/>
              </a:rPr>
              <a:t>Severe</a:t>
            </a:r>
          </a:p>
        </p:txBody>
      </p:sp>
      <p:sp>
        <p:nvSpPr>
          <p:cNvPr id="39" name="Round Diagonal Corner Rectangle 4">
            <a:extLst>
              <a:ext uri="{FF2B5EF4-FFF2-40B4-BE49-F238E27FC236}">
                <a16:creationId xmlns:a16="http://schemas.microsoft.com/office/drawing/2014/main" id="{C24CEE22-71A8-4A79-92D8-2AF99A323EB3}"/>
              </a:ext>
            </a:extLst>
          </p:cNvPr>
          <p:cNvSpPr/>
          <p:nvPr/>
        </p:nvSpPr>
        <p:spPr>
          <a:xfrm rot="10800000" flipH="1" flipV="1">
            <a:off x="8460627" y="2152561"/>
            <a:ext cx="3301200" cy="2620877"/>
          </a:xfrm>
          <a:prstGeom prst="roundRect">
            <a:avLst>
              <a:gd name="adj" fmla="val 11640"/>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none" lIns="45720" tIns="45720" rIns="45720" bIns="45720" numCol="1" spcCol="1270" rtlCol="0" anchor="ctr" anchorCtr="0">
            <a:noAutofit/>
          </a:bodyPr>
          <a:lstStyle/>
          <a:p>
            <a:endParaRPr lang="en-GB" sz="2000" dirty="0">
              <a:solidFill>
                <a:schemeClr val="tx2"/>
              </a:solidFill>
            </a:endParaRPr>
          </a:p>
          <a:p>
            <a:endParaRPr lang="en-GB" sz="2000" dirty="0">
              <a:solidFill>
                <a:schemeClr val="tx2"/>
              </a:solidFill>
            </a:endParaRPr>
          </a:p>
          <a:p>
            <a:r>
              <a:rPr lang="en-GB" sz="2000" dirty="0">
                <a:solidFill>
                  <a:schemeClr val="tx2"/>
                </a:solidFill>
              </a:rPr>
              <a:t>Difficulty breathing</a:t>
            </a:r>
          </a:p>
          <a:p>
            <a:endParaRPr lang="en-GB" sz="2000" dirty="0">
              <a:solidFill>
                <a:schemeClr val="tx2"/>
              </a:solidFill>
            </a:endParaRPr>
          </a:p>
          <a:p>
            <a:r>
              <a:rPr lang="en-GB" sz="2000" dirty="0">
                <a:solidFill>
                  <a:schemeClr val="tx2"/>
                </a:solidFill>
              </a:rPr>
              <a:t>Chest pain</a:t>
            </a:r>
          </a:p>
          <a:p>
            <a:endParaRPr lang="en-GB" sz="2000" dirty="0">
              <a:solidFill>
                <a:schemeClr val="tx2"/>
              </a:solidFill>
            </a:endParaRPr>
          </a:p>
          <a:p>
            <a:r>
              <a:rPr lang="en-GB" sz="2000" dirty="0">
                <a:solidFill>
                  <a:schemeClr val="tx2"/>
                </a:solidFill>
              </a:rPr>
              <a:t>High fever</a:t>
            </a:r>
          </a:p>
          <a:p>
            <a:endParaRPr lang="en-GB" sz="2000" dirty="0">
              <a:solidFill>
                <a:schemeClr val="tx2"/>
              </a:solidFill>
            </a:endParaRPr>
          </a:p>
          <a:p>
            <a:r>
              <a:rPr lang="en-GB" sz="2000" dirty="0">
                <a:solidFill>
                  <a:schemeClr val="tx2"/>
                </a:solidFill>
              </a:rPr>
              <a:t>Inability to hydrate or</a:t>
            </a:r>
          </a:p>
          <a:p>
            <a:r>
              <a:rPr lang="en-GB" sz="2000" dirty="0">
                <a:solidFill>
                  <a:schemeClr val="tx2"/>
                </a:solidFill>
              </a:rPr>
              <a:t>care for self</a:t>
            </a:r>
          </a:p>
          <a:p>
            <a:endParaRPr lang="en-GB" sz="2000" dirty="0">
              <a:solidFill>
                <a:schemeClr val="tx2"/>
              </a:solidFill>
            </a:endParaRPr>
          </a:p>
          <a:p>
            <a:endParaRPr lang="en-GB" sz="2000" dirty="0">
              <a:solidFill>
                <a:schemeClr val="tx2"/>
              </a:solidFill>
            </a:endParaRPr>
          </a:p>
        </p:txBody>
      </p:sp>
      <p:sp>
        <p:nvSpPr>
          <p:cNvPr id="22" name="Round Diagonal Corner Rectangle 4">
            <a:extLst>
              <a:ext uri="{FF2B5EF4-FFF2-40B4-BE49-F238E27FC236}">
                <a16:creationId xmlns:a16="http://schemas.microsoft.com/office/drawing/2014/main" id="{4BD9B69A-E7EA-4DC7-B575-429009F97F3A}"/>
              </a:ext>
            </a:extLst>
          </p:cNvPr>
          <p:cNvSpPr/>
          <p:nvPr/>
        </p:nvSpPr>
        <p:spPr>
          <a:xfrm rot="10800000" flipH="1" flipV="1">
            <a:off x="4441105" y="2152563"/>
            <a:ext cx="3301200" cy="2003569"/>
          </a:xfrm>
          <a:prstGeom prst="roundRect">
            <a:avLst>
              <a:gd name="adj" fmla="val 8070"/>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r>
              <a:rPr lang="en-GB" sz="2000" dirty="0">
                <a:solidFill>
                  <a:schemeClr val="tx2"/>
                </a:solidFill>
              </a:rPr>
              <a:t>Cough</a:t>
            </a:r>
          </a:p>
          <a:p>
            <a:endParaRPr lang="en-GB" sz="2000" dirty="0">
              <a:solidFill>
                <a:schemeClr val="tx2"/>
              </a:solidFill>
            </a:endParaRPr>
          </a:p>
          <a:p>
            <a:r>
              <a:rPr lang="en-GB" sz="2000" dirty="0">
                <a:solidFill>
                  <a:schemeClr val="tx2"/>
                </a:solidFill>
              </a:rPr>
              <a:t>Shortness of Breath</a:t>
            </a:r>
          </a:p>
          <a:p>
            <a:endParaRPr lang="en-GB" sz="2000" dirty="0">
              <a:solidFill>
                <a:schemeClr val="tx2"/>
              </a:solidFill>
            </a:endParaRPr>
          </a:p>
          <a:p>
            <a:r>
              <a:rPr lang="en-GB" sz="2000" dirty="0">
                <a:solidFill>
                  <a:schemeClr val="tx2"/>
                </a:solidFill>
              </a:rPr>
              <a:t>Impacts function</a:t>
            </a:r>
          </a:p>
        </p:txBody>
      </p:sp>
      <p:sp>
        <p:nvSpPr>
          <p:cNvPr id="47" name="Round Diagonal Corner Rectangle 4">
            <a:extLst>
              <a:ext uri="{FF2B5EF4-FFF2-40B4-BE49-F238E27FC236}">
                <a16:creationId xmlns:a16="http://schemas.microsoft.com/office/drawing/2014/main" id="{16BF32FA-8B6B-49F8-B531-D4E8192745D9}"/>
              </a:ext>
            </a:extLst>
          </p:cNvPr>
          <p:cNvSpPr/>
          <p:nvPr/>
        </p:nvSpPr>
        <p:spPr>
          <a:xfrm rot="10800000" flipH="1" flipV="1">
            <a:off x="423065" y="2123325"/>
            <a:ext cx="3298244" cy="3771036"/>
          </a:xfrm>
          <a:prstGeom prst="roundRect">
            <a:avLst>
              <a:gd name="adj" fmla="val 8070"/>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endParaRPr lang="en-US" sz="2000" dirty="0">
              <a:solidFill>
                <a:schemeClr val="tx2"/>
              </a:solidFill>
            </a:endParaRPr>
          </a:p>
          <a:p>
            <a:endParaRPr lang="en-US" sz="2000" dirty="0">
              <a:solidFill>
                <a:schemeClr val="tx2"/>
              </a:solidFill>
            </a:endParaRPr>
          </a:p>
          <a:p>
            <a:endParaRPr lang="en-US" sz="2000" dirty="0">
              <a:solidFill>
                <a:schemeClr val="tx2"/>
              </a:solidFill>
            </a:endParaRPr>
          </a:p>
          <a:p>
            <a:r>
              <a:rPr lang="en-US" sz="2000" dirty="0">
                <a:solidFill>
                  <a:schemeClr val="tx2"/>
                </a:solidFill>
              </a:rPr>
              <a:t>No symptoms</a:t>
            </a:r>
          </a:p>
          <a:p>
            <a:endParaRPr lang="en-US" sz="2000" dirty="0">
              <a:solidFill>
                <a:schemeClr val="tx2"/>
              </a:solidFill>
            </a:endParaRPr>
          </a:p>
          <a:p>
            <a:r>
              <a:rPr lang="en-US" sz="2000" dirty="0">
                <a:solidFill>
                  <a:schemeClr val="tx2"/>
                </a:solidFill>
              </a:rPr>
              <a:t>Fever</a:t>
            </a:r>
          </a:p>
          <a:p>
            <a:endParaRPr lang="en-US" sz="2000" dirty="0">
              <a:solidFill>
                <a:schemeClr val="tx2"/>
              </a:solidFill>
            </a:endParaRPr>
          </a:p>
          <a:p>
            <a:r>
              <a:rPr lang="en-US" sz="2000" dirty="0">
                <a:solidFill>
                  <a:schemeClr val="tx2"/>
                </a:solidFill>
              </a:rPr>
              <a:t>Fatigue</a:t>
            </a:r>
          </a:p>
          <a:p>
            <a:endParaRPr lang="en-US" sz="2000" dirty="0">
              <a:solidFill>
                <a:schemeClr val="tx2"/>
              </a:solidFill>
            </a:endParaRPr>
          </a:p>
          <a:p>
            <a:r>
              <a:rPr lang="en-US" sz="2000" dirty="0">
                <a:solidFill>
                  <a:schemeClr val="tx2"/>
                </a:solidFill>
              </a:rPr>
              <a:t>Mild cough</a:t>
            </a:r>
          </a:p>
          <a:p>
            <a:endParaRPr lang="en-US" sz="2000" dirty="0">
              <a:solidFill>
                <a:schemeClr val="tx2"/>
              </a:solidFill>
            </a:endParaRPr>
          </a:p>
          <a:p>
            <a:r>
              <a:rPr lang="en-US" sz="2000" dirty="0">
                <a:solidFill>
                  <a:schemeClr val="tx2"/>
                </a:solidFill>
              </a:rPr>
              <a:t>Muscle aches</a:t>
            </a:r>
          </a:p>
          <a:p>
            <a:endParaRPr lang="en-US" sz="2000" dirty="0">
              <a:solidFill>
                <a:schemeClr val="tx2"/>
              </a:solidFill>
            </a:endParaRPr>
          </a:p>
          <a:p>
            <a:r>
              <a:rPr lang="en-US" sz="2000" dirty="0">
                <a:solidFill>
                  <a:schemeClr val="tx2"/>
                </a:solidFill>
              </a:rPr>
              <a:t>Loss of appetite</a:t>
            </a:r>
          </a:p>
          <a:p>
            <a:endParaRPr lang="en-US" sz="2000" dirty="0">
              <a:solidFill>
                <a:schemeClr val="tx2"/>
              </a:solidFill>
            </a:endParaRPr>
          </a:p>
          <a:p>
            <a:endParaRPr lang="en-US" sz="2000" dirty="0">
              <a:solidFill>
                <a:schemeClr val="tx2"/>
              </a:solidFill>
            </a:endParaRPr>
          </a:p>
          <a:p>
            <a:endParaRPr lang="en-US" sz="2000" dirty="0">
              <a:solidFill>
                <a:schemeClr val="tx2"/>
              </a:solidFill>
            </a:endParaRPr>
          </a:p>
        </p:txBody>
      </p:sp>
      <p:sp>
        <p:nvSpPr>
          <p:cNvPr id="48" name="Round Diagonal Corner Rectangle 4">
            <a:extLst>
              <a:ext uri="{FF2B5EF4-FFF2-40B4-BE49-F238E27FC236}">
                <a16:creationId xmlns:a16="http://schemas.microsoft.com/office/drawing/2014/main" id="{B7542F85-4CB1-40F7-97DF-4BE022BF7C8D}"/>
              </a:ext>
            </a:extLst>
          </p:cNvPr>
          <p:cNvSpPr/>
          <p:nvPr/>
        </p:nvSpPr>
        <p:spPr>
          <a:xfrm rot="10800000" flipH="1" flipV="1">
            <a:off x="-4314726" y="8538996"/>
            <a:ext cx="1001875" cy="597934"/>
          </a:xfrm>
          <a:prstGeom prst="roundRect">
            <a:avLst>
              <a:gd name="adj" fmla="val 8070"/>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endParaRPr lang="en-US" sz="2000" dirty="0">
              <a:solidFill>
                <a:schemeClr val="tx2"/>
              </a:solidFill>
            </a:endParaRPr>
          </a:p>
        </p:txBody>
      </p:sp>
      <p:grpSp>
        <p:nvGrpSpPr>
          <p:cNvPr id="54" name="Group 53">
            <a:extLst>
              <a:ext uri="{FF2B5EF4-FFF2-40B4-BE49-F238E27FC236}">
                <a16:creationId xmlns:a16="http://schemas.microsoft.com/office/drawing/2014/main" id="{7E4CA0E4-2D8E-4109-A5E0-DE4D1CFA97B5}"/>
              </a:ext>
            </a:extLst>
          </p:cNvPr>
          <p:cNvGrpSpPr/>
          <p:nvPr/>
        </p:nvGrpSpPr>
        <p:grpSpPr>
          <a:xfrm>
            <a:off x="7204166" y="1305635"/>
            <a:ext cx="582090" cy="628130"/>
            <a:chOff x="6369448" y="128399"/>
            <a:chExt cx="635877" cy="686174"/>
          </a:xfrm>
        </p:grpSpPr>
        <p:sp>
          <p:nvSpPr>
            <p:cNvPr id="50" name="Round Diagonal Corner Rectangle 55">
              <a:extLst>
                <a:ext uri="{FF2B5EF4-FFF2-40B4-BE49-F238E27FC236}">
                  <a16:creationId xmlns:a16="http://schemas.microsoft.com/office/drawing/2014/main" id="{5C8782E4-836B-4212-B609-84633F103855}"/>
                </a:ext>
              </a:extLst>
            </p:cNvPr>
            <p:cNvSpPr/>
            <p:nvPr/>
          </p:nvSpPr>
          <p:spPr>
            <a:xfrm flipH="1" flipV="1">
              <a:off x="6705638" y="128399"/>
              <a:ext cx="299687" cy="323718"/>
            </a:xfrm>
            <a:prstGeom prst="round2DiagRect">
              <a:avLst>
                <a:gd name="adj1" fmla="val 31254"/>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1" name="Round Diagonal Corner Rectangle 56">
              <a:extLst>
                <a:ext uri="{FF2B5EF4-FFF2-40B4-BE49-F238E27FC236}">
                  <a16:creationId xmlns:a16="http://schemas.microsoft.com/office/drawing/2014/main" id="{E0AB47FD-89BE-46D0-B1EF-5E69250B4694}"/>
                </a:ext>
              </a:extLst>
            </p:cNvPr>
            <p:cNvSpPr/>
            <p:nvPr/>
          </p:nvSpPr>
          <p:spPr>
            <a:xfrm flipV="1">
              <a:off x="6496376" y="264206"/>
              <a:ext cx="172758" cy="186609"/>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2" name="Round Diagonal Corner Rectangle 57">
              <a:extLst>
                <a:ext uri="{FF2B5EF4-FFF2-40B4-BE49-F238E27FC236}">
                  <a16:creationId xmlns:a16="http://schemas.microsoft.com/office/drawing/2014/main" id="{1BE92A80-115D-4213-91E0-26C8F239D66E}"/>
                </a:ext>
              </a:extLst>
            </p:cNvPr>
            <p:cNvSpPr/>
            <p:nvPr/>
          </p:nvSpPr>
          <p:spPr>
            <a:xfrm>
              <a:off x="6369448" y="490855"/>
              <a:ext cx="299687" cy="323718"/>
            </a:xfrm>
            <a:prstGeom prst="round2DiagRect">
              <a:avLst>
                <a:gd name="adj1" fmla="val 31254"/>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3" name="Round Diagonal Corner Rectangle 58">
              <a:extLst>
                <a:ext uri="{FF2B5EF4-FFF2-40B4-BE49-F238E27FC236}">
                  <a16:creationId xmlns:a16="http://schemas.microsoft.com/office/drawing/2014/main" id="{6C7E2416-D698-4AC8-B730-030FC6B70378}"/>
                </a:ext>
              </a:extLst>
            </p:cNvPr>
            <p:cNvSpPr/>
            <p:nvPr/>
          </p:nvSpPr>
          <p:spPr>
            <a:xfrm flipV="1">
              <a:off x="6705638" y="490855"/>
              <a:ext cx="172758" cy="186609"/>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grpSp>
      <p:grpSp>
        <p:nvGrpSpPr>
          <p:cNvPr id="55" name="Group 54">
            <a:extLst>
              <a:ext uri="{FF2B5EF4-FFF2-40B4-BE49-F238E27FC236}">
                <a16:creationId xmlns:a16="http://schemas.microsoft.com/office/drawing/2014/main" id="{6EA9135C-C850-4763-AAAD-9B24D69B871A}"/>
              </a:ext>
            </a:extLst>
          </p:cNvPr>
          <p:cNvGrpSpPr/>
          <p:nvPr/>
        </p:nvGrpSpPr>
        <p:grpSpPr>
          <a:xfrm>
            <a:off x="3140166" y="1305635"/>
            <a:ext cx="582090" cy="628130"/>
            <a:chOff x="6369448" y="128399"/>
            <a:chExt cx="635877" cy="686174"/>
          </a:xfrm>
        </p:grpSpPr>
        <p:sp>
          <p:nvSpPr>
            <p:cNvPr id="56" name="Round Diagonal Corner Rectangle 55">
              <a:extLst>
                <a:ext uri="{FF2B5EF4-FFF2-40B4-BE49-F238E27FC236}">
                  <a16:creationId xmlns:a16="http://schemas.microsoft.com/office/drawing/2014/main" id="{DB8CD21F-29D5-4191-839F-91E088F75673}"/>
                </a:ext>
              </a:extLst>
            </p:cNvPr>
            <p:cNvSpPr/>
            <p:nvPr/>
          </p:nvSpPr>
          <p:spPr>
            <a:xfrm flipH="1" flipV="1">
              <a:off x="6705638" y="128399"/>
              <a:ext cx="299687" cy="323718"/>
            </a:xfrm>
            <a:prstGeom prst="round2DiagRect">
              <a:avLst>
                <a:gd name="adj1" fmla="val 31254"/>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7" name="Round Diagonal Corner Rectangle 56">
              <a:extLst>
                <a:ext uri="{FF2B5EF4-FFF2-40B4-BE49-F238E27FC236}">
                  <a16:creationId xmlns:a16="http://schemas.microsoft.com/office/drawing/2014/main" id="{D8D7350A-0964-461E-AF9C-7C8A7DBAC705}"/>
                </a:ext>
              </a:extLst>
            </p:cNvPr>
            <p:cNvSpPr/>
            <p:nvPr/>
          </p:nvSpPr>
          <p:spPr>
            <a:xfrm flipV="1">
              <a:off x="6496376" y="264206"/>
              <a:ext cx="172758" cy="186609"/>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8" name="Round Diagonal Corner Rectangle 57">
              <a:extLst>
                <a:ext uri="{FF2B5EF4-FFF2-40B4-BE49-F238E27FC236}">
                  <a16:creationId xmlns:a16="http://schemas.microsoft.com/office/drawing/2014/main" id="{B90E3609-4569-4656-8D5E-31E99608DABD}"/>
                </a:ext>
              </a:extLst>
            </p:cNvPr>
            <p:cNvSpPr/>
            <p:nvPr/>
          </p:nvSpPr>
          <p:spPr>
            <a:xfrm>
              <a:off x="6369448" y="490855"/>
              <a:ext cx="299687" cy="323718"/>
            </a:xfrm>
            <a:prstGeom prst="round2DiagRect">
              <a:avLst>
                <a:gd name="adj1" fmla="val 31254"/>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9" name="Round Diagonal Corner Rectangle 58">
              <a:extLst>
                <a:ext uri="{FF2B5EF4-FFF2-40B4-BE49-F238E27FC236}">
                  <a16:creationId xmlns:a16="http://schemas.microsoft.com/office/drawing/2014/main" id="{F85AC8C1-50F7-4A78-9644-399A6BFFEB1B}"/>
                </a:ext>
              </a:extLst>
            </p:cNvPr>
            <p:cNvSpPr/>
            <p:nvPr/>
          </p:nvSpPr>
          <p:spPr>
            <a:xfrm flipV="1">
              <a:off x="6705638" y="490855"/>
              <a:ext cx="172758" cy="186609"/>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grpSp>
      <p:grpSp>
        <p:nvGrpSpPr>
          <p:cNvPr id="60" name="Group 59">
            <a:extLst>
              <a:ext uri="{FF2B5EF4-FFF2-40B4-BE49-F238E27FC236}">
                <a16:creationId xmlns:a16="http://schemas.microsoft.com/office/drawing/2014/main" id="{BC834EDD-2427-4655-BF89-0D6653FDD110}"/>
              </a:ext>
            </a:extLst>
          </p:cNvPr>
          <p:cNvGrpSpPr/>
          <p:nvPr/>
        </p:nvGrpSpPr>
        <p:grpSpPr>
          <a:xfrm>
            <a:off x="11203511" y="1305635"/>
            <a:ext cx="582090" cy="628130"/>
            <a:chOff x="6369448" y="128399"/>
            <a:chExt cx="635877" cy="686174"/>
          </a:xfrm>
        </p:grpSpPr>
        <p:sp>
          <p:nvSpPr>
            <p:cNvPr id="61" name="Round Diagonal Corner Rectangle 55">
              <a:extLst>
                <a:ext uri="{FF2B5EF4-FFF2-40B4-BE49-F238E27FC236}">
                  <a16:creationId xmlns:a16="http://schemas.microsoft.com/office/drawing/2014/main" id="{EAE095ED-7FBA-4791-85F8-47BEEE18E548}"/>
                </a:ext>
              </a:extLst>
            </p:cNvPr>
            <p:cNvSpPr/>
            <p:nvPr/>
          </p:nvSpPr>
          <p:spPr>
            <a:xfrm flipH="1" flipV="1">
              <a:off x="6705638" y="128399"/>
              <a:ext cx="299687" cy="323718"/>
            </a:xfrm>
            <a:prstGeom prst="round2DiagRect">
              <a:avLst>
                <a:gd name="adj1" fmla="val 31254"/>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62" name="Round Diagonal Corner Rectangle 56">
              <a:extLst>
                <a:ext uri="{FF2B5EF4-FFF2-40B4-BE49-F238E27FC236}">
                  <a16:creationId xmlns:a16="http://schemas.microsoft.com/office/drawing/2014/main" id="{743C1BD8-F632-411B-AE68-C55D3C628834}"/>
                </a:ext>
              </a:extLst>
            </p:cNvPr>
            <p:cNvSpPr/>
            <p:nvPr/>
          </p:nvSpPr>
          <p:spPr>
            <a:xfrm flipV="1">
              <a:off x="6496376" y="264206"/>
              <a:ext cx="172758" cy="186609"/>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63" name="Round Diagonal Corner Rectangle 57">
              <a:extLst>
                <a:ext uri="{FF2B5EF4-FFF2-40B4-BE49-F238E27FC236}">
                  <a16:creationId xmlns:a16="http://schemas.microsoft.com/office/drawing/2014/main" id="{613D988E-D835-44BD-A3B2-A286397680C7}"/>
                </a:ext>
              </a:extLst>
            </p:cNvPr>
            <p:cNvSpPr/>
            <p:nvPr/>
          </p:nvSpPr>
          <p:spPr>
            <a:xfrm>
              <a:off x="6369448" y="490855"/>
              <a:ext cx="299687" cy="323718"/>
            </a:xfrm>
            <a:prstGeom prst="round2DiagRect">
              <a:avLst>
                <a:gd name="adj1" fmla="val 31254"/>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64" name="Round Diagonal Corner Rectangle 58">
              <a:extLst>
                <a:ext uri="{FF2B5EF4-FFF2-40B4-BE49-F238E27FC236}">
                  <a16:creationId xmlns:a16="http://schemas.microsoft.com/office/drawing/2014/main" id="{2E80CE68-0D8A-4C9F-A692-BF3406E15B64}"/>
                </a:ext>
              </a:extLst>
            </p:cNvPr>
            <p:cNvSpPr/>
            <p:nvPr/>
          </p:nvSpPr>
          <p:spPr>
            <a:xfrm flipV="1">
              <a:off x="6705638" y="490855"/>
              <a:ext cx="172758" cy="186609"/>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grpSp>
      <p:pic>
        <p:nvPicPr>
          <p:cNvPr id="1028" name="Picture 4" descr="Cold and flu symptoms evolved to keep ill people away from others ...">
            <a:extLst>
              <a:ext uri="{FF2B5EF4-FFF2-40B4-BE49-F238E27FC236}">
                <a16:creationId xmlns:a16="http://schemas.microsoft.com/office/drawing/2014/main" id="{B7651382-9F16-430D-89E7-18593B425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711" y="4689432"/>
            <a:ext cx="3094525" cy="2059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Pin on Nursing: Mother/Baby">
            <a:extLst>
              <a:ext uri="{FF2B5EF4-FFF2-40B4-BE49-F238E27FC236}">
                <a16:creationId xmlns:a16="http://schemas.microsoft.com/office/drawing/2014/main" id="{FB813A5E-8B4C-44BA-A8D7-2B22917C2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7959" y="4773438"/>
            <a:ext cx="3244500" cy="19757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fade">
                                      <p:cBhvr>
                                        <p:cTn id="30" dur="500"/>
                                        <p:tgtEl>
                                          <p:spTgt spid="10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1030"/>
                                        </p:tgtEl>
                                        <p:attrNameLst>
                                          <p:attrName>style.visibility</p:attrName>
                                        </p:attrNameLst>
                                      </p:cBhvr>
                                      <p:to>
                                        <p:strVal val="visible"/>
                                      </p:to>
                                    </p:set>
                                    <p:animEffect transition="in" filter="fade">
                                      <p:cBhvr>
                                        <p:cTn id="4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72" grpId="0" animBg="1"/>
      <p:bldP spid="5" grpId="0" animBg="1"/>
      <p:bldP spid="20" grpId="0" animBg="1"/>
      <p:bldP spid="37" grpId="0" animBg="1"/>
      <p:bldP spid="39" grpId="0" animBg="1"/>
      <p:bldP spid="22"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8880D-1A46-4697-ABFC-EB9CC1377024}"/>
              </a:ext>
            </a:extLst>
          </p:cNvPr>
          <p:cNvSpPr>
            <a:spLocks noGrp="1"/>
          </p:cNvSpPr>
          <p:nvPr>
            <p:ph type="title"/>
          </p:nvPr>
        </p:nvSpPr>
        <p:spPr/>
        <p:txBody>
          <a:bodyPr/>
          <a:lstStyle/>
          <a:p>
            <a:r>
              <a:rPr lang="en-US" dirty="0"/>
              <a:t>Covid-19</a:t>
            </a:r>
          </a:p>
        </p:txBody>
      </p:sp>
      <p:sp>
        <p:nvSpPr>
          <p:cNvPr id="73" name="Freeform: Shape 72">
            <a:extLst>
              <a:ext uri="{FF2B5EF4-FFF2-40B4-BE49-F238E27FC236}">
                <a16:creationId xmlns:a16="http://schemas.microsoft.com/office/drawing/2014/main" id="{7C5F3BDB-031C-4734-9C52-36ED3E15421C}"/>
              </a:ext>
            </a:extLst>
          </p:cNvPr>
          <p:cNvSpPr/>
          <p:nvPr/>
        </p:nvSpPr>
        <p:spPr>
          <a:xfrm rot="10800000" flipH="1" flipV="1">
            <a:off x="153118" y="1429954"/>
            <a:ext cx="6956970" cy="5428046"/>
          </a:xfrm>
          <a:custGeom>
            <a:avLst/>
            <a:gdLst>
              <a:gd name="connsiteX0" fmla="*/ 0 w 3637582"/>
              <a:gd name="connsiteY0" fmla="*/ 0 h 5306292"/>
              <a:gd name="connsiteX1" fmla="*/ 6856 w 3637582"/>
              <a:gd name="connsiteY1" fmla="*/ 0 h 5306292"/>
              <a:gd name="connsiteX2" fmla="*/ 1 w 3637582"/>
              <a:gd name="connsiteY2" fmla="*/ 67992 h 5306292"/>
              <a:gd name="connsiteX3" fmla="*/ 1 w 3637582"/>
              <a:gd name="connsiteY3" fmla="*/ 480291 h 5306292"/>
              <a:gd name="connsiteX4" fmla="*/ 3225284 w 3637582"/>
              <a:gd name="connsiteY4" fmla="*/ 480291 h 5306292"/>
              <a:gd name="connsiteX5" fmla="*/ 3629207 w 3637582"/>
              <a:gd name="connsiteY5" fmla="*/ 151085 h 5306292"/>
              <a:gd name="connsiteX6" fmla="*/ 3637582 w 3637582"/>
              <a:gd name="connsiteY6" fmla="*/ 68002 h 5306292"/>
              <a:gd name="connsiteX7" fmla="*/ 3637582 w 3637582"/>
              <a:gd name="connsiteY7" fmla="*/ 5306292 h 5306292"/>
              <a:gd name="connsiteX8" fmla="*/ 0 w 3637582"/>
              <a:gd name="connsiteY8" fmla="*/ 5306292 h 530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7582" h="5306292">
                <a:moveTo>
                  <a:pt x="0" y="0"/>
                </a:moveTo>
                <a:lnTo>
                  <a:pt x="6856" y="0"/>
                </a:lnTo>
                <a:lnTo>
                  <a:pt x="1" y="67992"/>
                </a:lnTo>
                <a:lnTo>
                  <a:pt x="1" y="480291"/>
                </a:lnTo>
                <a:lnTo>
                  <a:pt x="3225284" y="480291"/>
                </a:lnTo>
                <a:cubicBezTo>
                  <a:pt x="3424527" y="480291"/>
                  <a:pt x="3590761" y="338962"/>
                  <a:pt x="3629207" y="151085"/>
                </a:cubicBezTo>
                <a:lnTo>
                  <a:pt x="3637582" y="68002"/>
                </a:lnTo>
                <a:lnTo>
                  <a:pt x="3637582" y="5306292"/>
                </a:lnTo>
                <a:lnTo>
                  <a:pt x="0" y="5306292"/>
                </a:lnTo>
                <a:close/>
              </a:path>
            </a:pathLst>
          </a:custGeom>
          <a:solidFill>
            <a:schemeClr val="bg1"/>
          </a:solidFill>
          <a:ln w="25400" cap="flat" cmpd="sng" algn="ctr">
            <a:noFill/>
            <a:prstDash val="solid"/>
          </a:ln>
          <a:effectLst>
            <a:outerShdw blurRad="4953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pPr lvl="0" algn="ctr"/>
            <a:r>
              <a:rPr lang="en-US" sz="2400" dirty="0">
                <a:solidFill>
                  <a:schemeClr val="bg1"/>
                </a:solidFill>
              </a:rPr>
              <a:t>What is it?</a:t>
            </a:r>
          </a:p>
        </p:txBody>
      </p:sp>
      <p:sp>
        <p:nvSpPr>
          <p:cNvPr id="20" name="Round Diagonal Corner Rectangle 4">
            <a:extLst>
              <a:ext uri="{FF2B5EF4-FFF2-40B4-BE49-F238E27FC236}">
                <a16:creationId xmlns:a16="http://schemas.microsoft.com/office/drawing/2014/main" id="{C2CF61E2-5E54-41E3-A471-7D5B0B856A13}"/>
              </a:ext>
            </a:extLst>
          </p:cNvPr>
          <p:cNvSpPr/>
          <p:nvPr/>
        </p:nvSpPr>
        <p:spPr>
          <a:xfrm rot="10800000" flipH="1" flipV="1">
            <a:off x="153118" y="1108993"/>
            <a:ext cx="6956970" cy="824598"/>
          </a:xfrm>
          <a:prstGeom prst="round2DiagRect">
            <a:avLst>
              <a:gd name="adj1" fmla="val 50000"/>
              <a:gd name="adj2" fmla="val 0"/>
            </a:avLst>
          </a:prstGeom>
          <a:solidFill>
            <a:srgbClr val="00AEC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pPr lvl="0" algn="ctr">
              <a:lnSpc>
                <a:spcPct val="90000"/>
              </a:lnSpc>
              <a:spcBef>
                <a:spcPct val="0"/>
              </a:spcBef>
              <a:spcAft>
                <a:spcPct val="35000"/>
              </a:spcAft>
            </a:pPr>
            <a:r>
              <a:rPr lang="en-US" sz="2400" dirty="0">
                <a:solidFill>
                  <a:prstClr val="white"/>
                </a:solidFill>
                <a:latin typeface="+mj-lt"/>
              </a:rPr>
              <a:t>How is it spreading?</a:t>
            </a:r>
          </a:p>
        </p:txBody>
      </p:sp>
      <p:sp>
        <p:nvSpPr>
          <p:cNvPr id="74" name="Freeform: Shape 73">
            <a:extLst>
              <a:ext uri="{FF2B5EF4-FFF2-40B4-BE49-F238E27FC236}">
                <a16:creationId xmlns:a16="http://schemas.microsoft.com/office/drawing/2014/main" id="{821D7B50-CC75-4999-849A-42A291164D20}"/>
              </a:ext>
            </a:extLst>
          </p:cNvPr>
          <p:cNvSpPr/>
          <p:nvPr/>
        </p:nvSpPr>
        <p:spPr>
          <a:xfrm rot="10800000" flipH="1" flipV="1">
            <a:off x="7494101" y="1395390"/>
            <a:ext cx="4434071" cy="5462610"/>
          </a:xfrm>
          <a:custGeom>
            <a:avLst/>
            <a:gdLst>
              <a:gd name="connsiteX0" fmla="*/ 0 w 3637582"/>
              <a:gd name="connsiteY0" fmla="*/ 0 h 5306292"/>
              <a:gd name="connsiteX1" fmla="*/ 6855 w 3637582"/>
              <a:gd name="connsiteY1" fmla="*/ 0 h 5306292"/>
              <a:gd name="connsiteX2" fmla="*/ 1 w 3637582"/>
              <a:gd name="connsiteY2" fmla="*/ 67992 h 5306292"/>
              <a:gd name="connsiteX3" fmla="*/ 1 w 3637582"/>
              <a:gd name="connsiteY3" fmla="*/ 480291 h 5306292"/>
              <a:gd name="connsiteX4" fmla="*/ 3225284 w 3637582"/>
              <a:gd name="connsiteY4" fmla="*/ 480291 h 5306292"/>
              <a:gd name="connsiteX5" fmla="*/ 3629207 w 3637582"/>
              <a:gd name="connsiteY5" fmla="*/ 151085 h 5306292"/>
              <a:gd name="connsiteX6" fmla="*/ 3637582 w 3637582"/>
              <a:gd name="connsiteY6" fmla="*/ 68002 h 5306292"/>
              <a:gd name="connsiteX7" fmla="*/ 3637582 w 3637582"/>
              <a:gd name="connsiteY7" fmla="*/ 5306292 h 5306292"/>
              <a:gd name="connsiteX8" fmla="*/ 0 w 3637582"/>
              <a:gd name="connsiteY8" fmla="*/ 5306292 h 530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7582" h="5306292">
                <a:moveTo>
                  <a:pt x="0" y="0"/>
                </a:moveTo>
                <a:lnTo>
                  <a:pt x="6855" y="0"/>
                </a:lnTo>
                <a:lnTo>
                  <a:pt x="1" y="67992"/>
                </a:lnTo>
                <a:lnTo>
                  <a:pt x="1" y="480291"/>
                </a:lnTo>
                <a:lnTo>
                  <a:pt x="3225284" y="480291"/>
                </a:lnTo>
                <a:cubicBezTo>
                  <a:pt x="3424527" y="480291"/>
                  <a:pt x="3590761" y="338962"/>
                  <a:pt x="3629207" y="151085"/>
                </a:cubicBezTo>
                <a:lnTo>
                  <a:pt x="3637582" y="68002"/>
                </a:lnTo>
                <a:lnTo>
                  <a:pt x="3637582" y="5306292"/>
                </a:lnTo>
                <a:lnTo>
                  <a:pt x="0" y="5306292"/>
                </a:lnTo>
                <a:close/>
              </a:path>
            </a:pathLst>
          </a:custGeom>
          <a:solidFill>
            <a:schemeClr val="bg1"/>
          </a:solidFill>
          <a:ln w="25400" cap="flat" cmpd="sng" algn="ctr">
            <a:noFill/>
            <a:prstDash val="solid"/>
          </a:ln>
          <a:effectLst>
            <a:outerShdw blurRad="4953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pPr lvl="0" algn="ctr"/>
            <a:r>
              <a:rPr lang="en-US" sz="2400" dirty="0">
                <a:solidFill>
                  <a:schemeClr val="bg1"/>
                </a:solidFill>
              </a:rPr>
              <a:t>What is it?</a:t>
            </a:r>
          </a:p>
        </p:txBody>
      </p:sp>
      <p:sp>
        <p:nvSpPr>
          <p:cNvPr id="37" name="Round Diagonal Corner Rectangle 4">
            <a:extLst>
              <a:ext uri="{FF2B5EF4-FFF2-40B4-BE49-F238E27FC236}">
                <a16:creationId xmlns:a16="http://schemas.microsoft.com/office/drawing/2014/main" id="{F153CE36-A78C-466F-8DD3-9AB98850213D}"/>
              </a:ext>
            </a:extLst>
          </p:cNvPr>
          <p:cNvSpPr/>
          <p:nvPr/>
        </p:nvSpPr>
        <p:spPr>
          <a:xfrm rot="10800000" flipH="1" flipV="1">
            <a:off x="7494101" y="1055525"/>
            <a:ext cx="4459497" cy="824598"/>
          </a:xfrm>
          <a:prstGeom prst="round2DiagRect">
            <a:avLst>
              <a:gd name="adj1" fmla="val 50000"/>
              <a:gd name="adj2" fmla="val 0"/>
            </a:avLst>
          </a:prstGeom>
          <a:solidFill>
            <a:srgbClr val="00AEC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pPr lvl="0" algn="ctr">
              <a:lnSpc>
                <a:spcPct val="90000"/>
              </a:lnSpc>
              <a:spcBef>
                <a:spcPct val="0"/>
              </a:spcBef>
              <a:spcAft>
                <a:spcPct val="35000"/>
              </a:spcAft>
            </a:pPr>
            <a:r>
              <a:rPr lang="en-US" sz="2400" dirty="0">
                <a:solidFill>
                  <a:prstClr val="white"/>
                </a:solidFill>
                <a:latin typeface="+mj-lt"/>
              </a:rPr>
              <a:t>How do I manage?</a:t>
            </a:r>
          </a:p>
        </p:txBody>
      </p:sp>
      <p:grpSp>
        <p:nvGrpSpPr>
          <p:cNvPr id="38" name="Group 37">
            <a:extLst>
              <a:ext uri="{FF2B5EF4-FFF2-40B4-BE49-F238E27FC236}">
                <a16:creationId xmlns:a16="http://schemas.microsoft.com/office/drawing/2014/main" id="{BE1CDE51-47EB-469D-B294-8970B528C42B}"/>
              </a:ext>
            </a:extLst>
          </p:cNvPr>
          <p:cNvGrpSpPr/>
          <p:nvPr/>
        </p:nvGrpSpPr>
        <p:grpSpPr>
          <a:xfrm>
            <a:off x="7662002" y="2007026"/>
            <a:ext cx="4098268" cy="4273902"/>
            <a:chOff x="-445590" y="1732586"/>
            <a:chExt cx="3580676" cy="1707744"/>
          </a:xfrm>
        </p:grpSpPr>
        <p:sp>
          <p:nvSpPr>
            <p:cNvPr id="39" name="Round Diagonal Corner Rectangle 4">
              <a:extLst>
                <a:ext uri="{FF2B5EF4-FFF2-40B4-BE49-F238E27FC236}">
                  <a16:creationId xmlns:a16="http://schemas.microsoft.com/office/drawing/2014/main" id="{C24CEE22-71A8-4A79-92D8-2AF99A323EB3}"/>
                </a:ext>
              </a:extLst>
            </p:cNvPr>
            <p:cNvSpPr/>
            <p:nvPr/>
          </p:nvSpPr>
          <p:spPr>
            <a:xfrm rot="10800000" flipH="1" flipV="1">
              <a:off x="-445589" y="1732586"/>
              <a:ext cx="3580675" cy="440540"/>
            </a:xfrm>
            <a:prstGeom prst="roundRect">
              <a:avLst>
                <a:gd name="adj" fmla="val 11640"/>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r>
                <a:rPr lang="en-GB" sz="2000" b="1" dirty="0">
                  <a:solidFill>
                    <a:schemeClr val="tx2"/>
                  </a:solidFill>
                </a:rPr>
                <a:t>Prevention:  </a:t>
              </a:r>
              <a:br>
                <a:rPr lang="en-GB" sz="2000" dirty="0">
                  <a:solidFill>
                    <a:schemeClr val="tx2"/>
                  </a:solidFill>
                </a:rPr>
              </a:br>
              <a:r>
                <a:rPr lang="en-GB" sz="2000" dirty="0">
                  <a:solidFill>
                    <a:schemeClr val="tx2"/>
                  </a:solidFill>
                </a:rPr>
                <a:t>Hygiene and distancing</a:t>
              </a:r>
            </a:p>
            <a:p>
              <a:r>
                <a:rPr lang="en-GB" sz="2000" dirty="0">
                  <a:solidFill>
                    <a:schemeClr val="tx2"/>
                  </a:solidFill>
                </a:rPr>
                <a:t>Cloth face coverings in public</a:t>
              </a:r>
            </a:p>
          </p:txBody>
        </p:sp>
        <p:sp>
          <p:nvSpPr>
            <p:cNvPr id="40" name="Round Diagonal Corner Rectangle 4">
              <a:extLst>
                <a:ext uri="{FF2B5EF4-FFF2-40B4-BE49-F238E27FC236}">
                  <a16:creationId xmlns:a16="http://schemas.microsoft.com/office/drawing/2014/main" id="{DE81954E-DF6B-4BD2-9AA0-0982FD6E94C2}"/>
                </a:ext>
              </a:extLst>
            </p:cNvPr>
            <p:cNvSpPr/>
            <p:nvPr/>
          </p:nvSpPr>
          <p:spPr>
            <a:xfrm rot="10800000" flipH="1" flipV="1">
              <a:off x="-445589" y="2231236"/>
              <a:ext cx="3580675" cy="440540"/>
            </a:xfrm>
            <a:prstGeom prst="roundRect">
              <a:avLst>
                <a:gd name="adj" fmla="val 11640"/>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r>
                <a:rPr lang="en-GB" sz="2000" b="1" dirty="0">
                  <a:solidFill>
                    <a:schemeClr val="tx2"/>
                  </a:solidFill>
                </a:rPr>
                <a:t>Mild Cases: </a:t>
              </a:r>
              <a:br>
                <a:rPr lang="en-GB" sz="2000" dirty="0">
                  <a:solidFill>
                    <a:schemeClr val="tx2"/>
                  </a:solidFill>
                </a:rPr>
              </a:br>
              <a:r>
                <a:rPr lang="en-GB" sz="2000" dirty="0">
                  <a:solidFill>
                    <a:schemeClr val="tx2"/>
                  </a:solidFill>
                </a:rPr>
                <a:t>Rest, manage fever, hydrate, isolate</a:t>
              </a:r>
            </a:p>
          </p:txBody>
        </p:sp>
        <p:sp>
          <p:nvSpPr>
            <p:cNvPr id="41" name="Round Diagonal Corner Rectangle 4">
              <a:extLst>
                <a:ext uri="{FF2B5EF4-FFF2-40B4-BE49-F238E27FC236}">
                  <a16:creationId xmlns:a16="http://schemas.microsoft.com/office/drawing/2014/main" id="{E80A6359-8E47-4753-8A75-4DD7C3FFAE77}"/>
                </a:ext>
              </a:extLst>
            </p:cNvPr>
            <p:cNvSpPr/>
            <p:nvPr/>
          </p:nvSpPr>
          <p:spPr>
            <a:xfrm rot="10800000" flipH="1" flipV="1">
              <a:off x="-445590" y="2729886"/>
              <a:ext cx="3580675" cy="710444"/>
            </a:xfrm>
            <a:prstGeom prst="roundRect">
              <a:avLst>
                <a:gd name="adj" fmla="val 6387"/>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r>
                <a:rPr lang="en-GB" sz="2000" b="1" dirty="0">
                  <a:solidFill>
                    <a:schemeClr val="tx2"/>
                  </a:solidFill>
                </a:rPr>
                <a:t>Moderate to Severe Cases: </a:t>
              </a:r>
              <a:br>
                <a:rPr lang="en-GB" sz="2000" dirty="0">
                  <a:solidFill>
                    <a:schemeClr val="tx2"/>
                  </a:solidFill>
                </a:rPr>
              </a:br>
              <a:r>
                <a:rPr lang="en-GB" sz="2000" dirty="0">
                  <a:solidFill>
                    <a:schemeClr val="tx2"/>
                  </a:solidFill>
                </a:rPr>
                <a:t>Seek care for evaluation </a:t>
              </a:r>
              <a:br>
                <a:rPr lang="en-GB" sz="2000" dirty="0">
                  <a:solidFill>
                    <a:schemeClr val="tx2"/>
                  </a:solidFill>
                </a:rPr>
              </a:br>
              <a:r>
                <a:rPr lang="en-GB" sz="2000" dirty="0">
                  <a:solidFill>
                    <a:schemeClr val="tx2"/>
                  </a:solidFill>
                </a:rPr>
                <a:t>and management to include respiratory and hydration support</a:t>
              </a:r>
            </a:p>
          </p:txBody>
        </p:sp>
      </p:grpSp>
      <p:sp>
        <p:nvSpPr>
          <p:cNvPr id="22" name="Round Diagonal Corner Rectangle 4">
            <a:extLst>
              <a:ext uri="{FF2B5EF4-FFF2-40B4-BE49-F238E27FC236}">
                <a16:creationId xmlns:a16="http://schemas.microsoft.com/office/drawing/2014/main" id="{4BD9B69A-E7EA-4DC7-B575-429009F97F3A}"/>
              </a:ext>
            </a:extLst>
          </p:cNvPr>
          <p:cNvSpPr/>
          <p:nvPr/>
        </p:nvSpPr>
        <p:spPr>
          <a:xfrm rot="10800000" flipH="1" flipV="1">
            <a:off x="351689" y="2030364"/>
            <a:ext cx="6559826" cy="2919035"/>
          </a:xfrm>
          <a:prstGeom prst="roundRect">
            <a:avLst>
              <a:gd name="adj" fmla="val 8070"/>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endParaRPr lang="en-GB" sz="2000" dirty="0">
              <a:solidFill>
                <a:schemeClr val="tx2"/>
              </a:solidFill>
            </a:endParaRPr>
          </a:p>
          <a:p>
            <a:r>
              <a:rPr lang="en-GB" sz="2000" dirty="0">
                <a:solidFill>
                  <a:schemeClr val="tx2"/>
                </a:solidFill>
              </a:rPr>
              <a:t>We are still learning about transmission, duration </a:t>
            </a:r>
            <a:br>
              <a:rPr lang="en-GB" sz="2000" dirty="0">
                <a:solidFill>
                  <a:schemeClr val="tx2"/>
                </a:solidFill>
              </a:rPr>
            </a:br>
            <a:r>
              <a:rPr lang="en-GB" sz="2000" dirty="0">
                <a:solidFill>
                  <a:schemeClr val="tx2"/>
                </a:solidFill>
              </a:rPr>
              <a:t>and immunity</a:t>
            </a:r>
          </a:p>
          <a:p>
            <a:endParaRPr lang="en-GB" sz="2000" dirty="0">
              <a:solidFill>
                <a:schemeClr val="tx2"/>
              </a:solidFill>
            </a:endParaRPr>
          </a:p>
          <a:p>
            <a:r>
              <a:rPr lang="en-US" sz="2000" dirty="0">
                <a:solidFill>
                  <a:schemeClr val="tx2"/>
                </a:solidFill>
              </a:rPr>
              <a:t>Primarily droplet (cough, sneeze) transmission</a:t>
            </a:r>
          </a:p>
          <a:p>
            <a:endParaRPr lang="en-US" sz="2000" dirty="0">
              <a:solidFill>
                <a:schemeClr val="tx2"/>
              </a:solidFill>
            </a:endParaRPr>
          </a:p>
          <a:p>
            <a:r>
              <a:rPr lang="en-US" sz="2000" dirty="0">
                <a:solidFill>
                  <a:schemeClr val="tx2"/>
                </a:solidFill>
              </a:rPr>
              <a:t>Lives on surfaces hours to days</a:t>
            </a:r>
          </a:p>
          <a:p>
            <a:endParaRPr lang="en-US" sz="2000" dirty="0">
              <a:solidFill>
                <a:schemeClr val="tx2"/>
              </a:solidFill>
            </a:endParaRPr>
          </a:p>
          <a:p>
            <a:r>
              <a:rPr lang="en-US" sz="2000" dirty="0">
                <a:solidFill>
                  <a:schemeClr val="tx2"/>
                </a:solidFill>
              </a:rPr>
              <a:t>Risks: Close contact and exchange of saliva, nasal secretions, eye secretions</a:t>
            </a:r>
          </a:p>
          <a:p>
            <a:endParaRPr lang="en-GB" sz="2000" dirty="0">
              <a:solidFill>
                <a:schemeClr val="tx2"/>
              </a:solidFill>
            </a:endParaRPr>
          </a:p>
        </p:txBody>
      </p:sp>
      <p:grpSp>
        <p:nvGrpSpPr>
          <p:cNvPr id="54" name="Group 53">
            <a:extLst>
              <a:ext uri="{FF2B5EF4-FFF2-40B4-BE49-F238E27FC236}">
                <a16:creationId xmlns:a16="http://schemas.microsoft.com/office/drawing/2014/main" id="{7E4CA0E4-2D8E-4109-A5E0-DE4D1CFA97B5}"/>
              </a:ext>
            </a:extLst>
          </p:cNvPr>
          <p:cNvGrpSpPr/>
          <p:nvPr/>
        </p:nvGrpSpPr>
        <p:grpSpPr>
          <a:xfrm>
            <a:off x="7204166" y="1305635"/>
            <a:ext cx="582090" cy="628130"/>
            <a:chOff x="6369448" y="128399"/>
            <a:chExt cx="635877" cy="686174"/>
          </a:xfrm>
        </p:grpSpPr>
        <p:sp>
          <p:nvSpPr>
            <p:cNvPr id="50" name="Round Diagonal Corner Rectangle 55">
              <a:extLst>
                <a:ext uri="{FF2B5EF4-FFF2-40B4-BE49-F238E27FC236}">
                  <a16:creationId xmlns:a16="http://schemas.microsoft.com/office/drawing/2014/main" id="{5C8782E4-836B-4212-B609-84633F103855}"/>
                </a:ext>
              </a:extLst>
            </p:cNvPr>
            <p:cNvSpPr/>
            <p:nvPr/>
          </p:nvSpPr>
          <p:spPr>
            <a:xfrm flipH="1" flipV="1">
              <a:off x="6705638" y="128399"/>
              <a:ext cx="299687" cy="323718"/>
            </a:xfrm>
            <a:prstGeom prst="round2DiagRect">
              <a:avLst>
                <a:gd name="adj1" fmla="val 31254"/>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1" name="Round Diagonal Corner Rectangle 56">
              <a:extLst>
                <a:ext uri="{FF2B5EF4-FFF2-40B4-BE49-F238E27FC236}">
                  <a16:creationId xmlns:a16="http://schemas.microsoft.com/office/drawing/2014/main" id="{E0AB47FD-89BE-46D0-B1EF-5E69250B4694}"/>
                </a:ext>
              </a:extLst>
            </p:cNvPr>
            <p:cNvSpPr/>
            <p:nvPr/>
          </p:nvSpPr>
          <p:spPr>
            <a:xfrm flipV="1">
              <a:off x="6496376" y="264206"/>
              <a:ext cx="172758" cy="186609"/>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2" name="Round Diagonal Corner Rectangle 57">
              <a:extLst>
                <a:ext uri="{FF2B5EF4-FFF2-40B4-BE49-F238E27FC236}">
                  <a16:creationId xmlns:a16="http://schemas.microsoft.com/office/drawing/2014/main" id="{1BE92A80-115D-4213-91E0-26C8F239D66E}"/>
                </a:ext>
              </a:extLst>
            </p:cNvPr>
            <p:cNvSpPr/>
            <p:nvPr/>
          </p:nvSpPr>
          <p:spPr>
            <a:xfrm>
              <a:off x="6369448" y="490855"/>
              <a:ext cx="299687" cy="323718"/>
            </a:xfrm>
            <a:prstGeom prst="round2DiagRect">
              <a:avLst>
                <a:gd name="adj1" fmla="val 31254"/>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3" name="Round Diagonal Corner Rectangle 58">
              <a:extLst>
                <a:ext uri="{FF2B5EF4-FFF2-40B4-BE49-F238E27FC236}">
                  <a16:creationId xmlns:a16="http://schemas.microsoft.com/office/drawing/2014/main" id="{6C7E2416-D698-4AC8-B730-030FC6B70378}"/>
                </a:ext>
              </a:extLst>
            </p:cNvPr>
            <p:cNvSpPr/>
            <p:nvPr/>
          </p:nvSpPr>
          <p:spPr>
            <a:xfrm flipV="1">
              <a:off x="6705638" y="490855"/>
              <a:ext cx="172758" cy="186609"/>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grpSp>
      <p:grpSp>
        <p:nvGrpSpPr>
          <p:cNvPr id="55" name="Group 54">
            <a:extLst>
              <a:ext uri="{FF2B5EF4-FFF2-40B4-BE49-F238E27FC236}">
                <a16:creationId xmlns:a16="http://schemas.microsoft.com/office/drawing/2014/main" id="{6EA9135C-C850-4763-AAAD-9B24D69B871A}"/>
              </a:ext>
            </a:extLst>
          </p:cNvPr>
          <p:cNvGrpSpPr/>
          <p:nvPr/>
        </p:nvGrpSpPr>
        <p:grpSpPr>
          <a:xfrm>
            <a:off x="3140166" y="1305635"/>
            <a:ext cx="582090" cy="628130"/>
            <a:chOff x="6369448" y="128399"/>
            <a:chExt cx="635877" cy="686174"/>
          </a:xfrm>
        </p:grpSpPr>
        <p:sp>
          <p:nvSpPr>
            <p:cNvPr id="56" name="Round Diagonal Corner Rectangle 55">
              <a:extLst>
                <a:ext uri="{FF2B5EF4-FFF2-40B4-BE49-F238E27FC236}">
                  <a16:creationId xmlns:a16="http://schemas.microsoft.com/office/drawing/2014/main" id="{DB8CD21F-29D5-4191-839F-91E088F75673}"/>
                </a:ext>
              </a:extLst>
            </p:cNvPr>
            <p:cNvSpPr/>
            <p:nvPr/>
          </p:nvSpPr>
          <p:spPr>
            <a:xfrm flipH="1" flipV="1">
              <a:off x="6705638" y="128399"/>
              <a:ext cx="299687" cy="323718"/>
            </a:xfrm>
            <a:prstGeom prst="round2DiagRect">
              <a:avLst>
                <a:gd name="adj1" fmla="val 31254"/>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7" name="Round Diagonal Corner Rectangle 56">
              <a:extLst>
                <a:ext uri="{FF2B5EF4-FFF2-40B4-BE49-F238E27FC236}">
                  <a16:creationId xmlns:a16="http://schemas.microsoft.com/office/drawing/2014/main" id="{D8D7350A-0964-461E-AF9C-7C8A7DBAC705}"/>
                </a:ext>
              </a:extLst>
            </p:cNvPr>
            <p:cNvSpPr/>
            <p:nvPr/>
          </p:nvSpPr>
          <p:spPr>
            <a:xfrm flipV="1">
              <a:off x="6496376" y="264206"/>
              <a:ext cx="172758" cy="186609"/>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8" name="Round Diagonal Corner Rectangle 57">
              <a:extLst>
                <a:ext uri="{FF2B5EF4-FFF2-40B4-BE49-F238E27FC236}">
                  <a16:creationId xmlns:a16="http://schemas.microsoft.com/office/drawing/2014/main" id="{B90E3609-4569-4656-8D5E-31E99608DABD}"/>
                </a:ext>
              </a:extLst>
            </p:cNvPr>
            <p:cNvSpPr/>
            <p:nvPr/>
          </p:nvSpPr>
          <p:spPr>
            <a:xfrm>
              <a:off x="6369448" y="490855"/>
              <a:ext cx="299687" cy="323718"/>
            </a:xfrm>
            <a:prstGeom prst="round2DiagRect">
              <a:avLst>
                <a:gd name="adj1" fmla="val 31254"/>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9" name="Round Diagonal Corner Rectangle 58">
              <a:extLst>
                <a:ext uri="{FF2B5EF4-FFF2-40B4-BE49-F238E27FC236}">
                  <a16:creationId xmlns:a16="http://schemas.microsoft.com/office/drawing/2014/main" id="{F85AC8C1-50F7-4A78-9644-399A6BFFEB1B}"/>
                </a:ext>
              </a:extLst>
            </p:cNvPr>
            <p:cNvSpPr/>
            <p:nvPr/>
          </p:nvSpPr>
          <p:spPr>
            <a:xfrm flipV="1">
              <a:off x="6705638" y="490855"/>
              <a:ext cx="172758" cy="186609"/>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grpSp>
      <p:grpSp>
        <p:nvGrpSpPr>
          <p:cNvPr id="60" name="Group 59">
            <a:extLst>
              <a:ext uri="{FF2B5EF4-FFF2-40B4-BE49-F238E27FC236}">
                <a16:creationId xmlns:a16="http://schemas.microsoft.com/office/drawing/2014/main" id="{BC834EDD-2427-4655-BF89-0D6653FDD110}"/>
              </a:ext>
            </a:extLst>
          </p:cNvPr>
          <p:cNvGrpSpPr/>
          <p:nvPr/>
        </p:nvGrpSpPr>
        <p:grpSpPr>
          <a:xfrm>
            <a:off x="11203511" y="1305635"/>
            <a:ext cx="582090" cy="628130"/>
            <a:chOff x="6369448" y="128399"/>
            <a:chExt cx="635877" cy="686174"/>
          </a:xfrm>
        </p:grpSpPr>
        <p:sp>
          <p:nvSpPr>
            <p:cNvPr id="61" name="Round Diagonal Corner Rectangle 55">
              <a:extLst>
                <a:ext uri="{FF2B5EF4-FFF2-40B4-BE49-F238E27FC236}">
                  <a16:creationId xmlns:a16="http://schemas.microsoft.com/office/drawing/2014/main" id="{EAE095ED-7FBA-4791-85F8-47BEEE18E548}"/>
                </a:ext>
              </a:extLst>
            </p:cNvPr>
            <p:cNvSpPr/>
            <p:nvPr/>
          </p:nvSpPr>
          <p:spPr>
            <a:xfrm flipH="1" flipV="1">
              <a:off x="6705638" y="128399"/>
              <a:ext cx="299687" cy="323718"/>
            </a:xfrm>
            <a:prstGeom prst="round2DiagRect">
              <a:avLst>
                <a:gd name="adj1" fmla="val 31254"/>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62" name="Round Diagonal Corner Rectangle 56">
              <a:extLst>
                <a:ext uri="{FF2B5EF4-FFF2-40B4-BE49-F238E27FC236}">
                  <a16:creationId xmlns:a16="http://schemas.microsoft.com/office/drawing/2014/main" id="{743C1BD8-F632-411B-AE68-C55D3C628834}"/>
                </a:ext>
              </a:extLst>
            </p:cNvPr>
            <p:cNvSpPr/>
            <p:nvPr/>
          </p:nvSpPr>
          <p:spPr>
            <a:xfrm flipV="1">
              <a:off x="6496376" y="264206"/>
              <a:ext cx="172758" cy="186609"/>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63" name="Round Diagonal Corner Rectangle 57">
              <a:extLst>
                <a:ext uri="{FF2B5EF4-FFF2-40B4-BE49-F238E27FC236}">
                  <a16:creationId xmlns:a16="http://schemas.microsoft.com/office/drawing/2014/main" id="{613D988E-D835-44BD-A3B2-A286397680C7}"/>
                </a:ext>
              </a:extLst>
            </p:cNvPr>
            <p:cNvSpPr/>
            <p:nvPr/>
          </p:nvSpPr>
          <p:spPr>
            <a:xfrm>
              <a:off x="6369448" y="490855"/>
              <a:ext cx="299687" cy="323718"/>
            </a:xfrm>
            <a:prstGeom prst="round2DiagRect">
              <a:avLst>
                <a:gd name="adj1" fmla="val 31254"/>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64" name="Round Diagonal Corner Rectangle 58">
              <a:extLst>
                <a:ext uri="{FF2B5EF4-FFF2-40B4-BE49-F238E27FC236}">
                  <a16:creationId xmlns:a16="http://schemas.microsoft.com/office/drawing/2014/main" id="{2E80CE68-0D8A-4C9F-A692-BF3406E15B64}"/>
                </a:ext>
              </a:extLst>
            </p:cNvPr>
            <p:cNvSpPr/>
            <p:nvPr/>
          </p:nvSpPr>
          <p:spPr>
            <a:xfrm flipV="1">
              <a:off x="6705638" y="490855"/>
              <a:ext cx="172758" cy="186609"/>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grpSp>
      <p:pic>
        <p:nvPicPr>
          <p:cNvPr id="2050" name="Picture 2" descr="Coughing and Sneezing - Cover UP!| Georgia CPR">
            <a:extLst>
              <a:ext uri="{FF2B5EF4-FFF2-40B4-BE49-F238E27FC236}">
                <a16:creationId xmlns:a16="http://schemas.microsoft.com/office/drawing/2014/main" id="{0AD5CB82-D376-45B8-9A66-438B644E4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308" y="5059002"/>
            <a:ext cx="4492243" cy="17577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39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20" grpId="0" animBg="1"/>
      <p:bldP spid="74" grpId="0" animBg="1"/>
      <p:bldP spid="37"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8880D-1A46-4697-ABFC-EB9CC1377024}"/>
              </a:ext>
            </a:extLst>
          </p:cNvPr>
          <p:cNvSpPr>
            <a:spLocks noGrp="1"/>
          </p:cNvSpPr>
          <p:nvPr>
            <p:ph type="title"/>
          </p:nvPr>
        </p:nvSpPr>
        <p:spPr/>
        <p:txBody>
          <a:bodyPr/>
          <a:lstStyle/>
          <a:p>
            <a:r>
              <a:rPr lang="en-US" dirty="0"/>
              <a:t>Covid-19: Getting advice</a:t>
            </a:r>
          </a:p>
        </p:txBody>
      </p:sp>
      <p:sp>
        <p:nvSpPr>
          <p:cNvPr id="150" name="Freeform: Shape 149">
            <a:extLst>
              <a:ext uri="{FF2B5EF4-FFF2-40B4-BE49-F238E27FC236}">
                <a16:creationId xmlns:a16="http://schemas.microsoft.com/office/drawing/2014/main" id="{8468A3FE-4B05-4278-9391-A5D9C311EF1C}"/>
              </a:ext>
            </a:extLst>
          </p:cNvPr>
          <p:cNvSpPr/>
          <p:nvPr/>
        </p:nvSpPr>
        <p:spPr>
          <a:xfrm rot="10800000" flipH="1" flipV="1">
            <a:off x="8300416" y="1551709"/>
            <a:ext cx="3637582" cy="5306292"/>
          </a:xfrm>
          <a:custGeom>
            <a:avLst/>
            <a:gdLst>
              <a:gd name="connsiteX0" fmla="*/ 0 w 3637582"/>
              <a:gd name="connsiteY0" fmla="*/ 0 h 5306292"/>
              <a:gd name="connsiteX1" fmla="*/ 6856 w 3637582"/>
              <a:gd name="connsiteY1" fmla="*/ 0 h 5306292"/>
              <a:gd name="connsiteX2" fmla="*/ 2 w 3637582"/>
              <a:gd name="connsiteY2" fmla="*/ 67992 h 5306292"/>
              <a:gd name="connsiteX3" fmla="*/ 2 w 3637582"/>
              <a:gd name="connsiteY3" fmla="*/ 480291 h 5306292"/>
              <a:gd name="connsiteX4" fmla="*/ 3225285 w 3637582"/>
              <a:gd name="connsiteY4" fmla="*/ 480291 h 5306292"/>
              <a:gd name="connsiteX5" fmla="*/ 3629208 w 3637582"/>
              <a:gd name="connsiteY5" fmla="*/ 151085 h 5306292"/>
              <a:gd name="connsiteX6" fmla="*/ 3637582 w 3637582"/>
              <a:gd name="connsiteY6" fmla="*/ 68012 h 5306292"/>
              <a:gd name="connsiteX7" fmla="*/ 3637582 w 3637582"/>
              <a:gd name="connsiteY7" fmla="*/ 5306292 h 5306292"/>
              <a:gd name="connsiteX8" fmla="*/ 0 w 3637582"/>
              <a:gd name="connsiteY8" fmla="*/ 5306292 h 530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7582" h="5306292">
                <a:moveTo>
                  <a:pt x="0" y="0"/>
                </a:moveTo>
                <a:lnTo>
                  <a:pt x="6856" y="0"/>
                </a:lnTo>
                <a:lnTo>
                  <a:pt x="2" y="67992"/>
                </a:lnTo>
                <a:lnTo>
                  <a:pt x="2" y="480291"/>
                </a:lnTo>
                <a:lnTo>
                  <a:pt x="3225285" y="480291"/>
                </a:lnTo>
                <a:cubicBezTo>
                  <a:pt x="3424528" y="480291"/>
                  <a:pt x="3590762" y="338962"/>
                  <a:pt x="3629208" y="151085"/>
                </a:cubicBezTo>
                <a:lnTo>
                  <a:pt x="3637582" y="68012"/>
                </a:lnTo>
                <a:lnTo>
                  <a:pt x="3637582" y="5306292"/>
                </a:lnTo>
                <a:lnTo>
                  <a:pt x="0" y="5306292"/>
                </a:lnTo>
                <a:close/>
              </a:path>
            </a:pathLst>
          </a:custGeom>
          <a:solidFill>
            <a:schemeClr val="bg1"/>
          </a:solidFill>
          <a:ln w="25400" cap="flat" cmpd="sng" algn="ctr">
            <a:noFill/>
            <a:prstDash val="solid"/>
          </a:ln>
          <a:effectLst>
            <a:outerShdw blurRad="4953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pPr lvl="0" algn="ctr"/>
            <a:r>
              <a:rPr lang="en-US" sz="2400" b="1" dirty="0">
                <a:solidFill>
                  <a:schemeClr val="bg1"/>
                </a:solidFill>
              </a:rPr>
              <a:t>What is it?</a:t>
            </a:r>
          </a:p>
        </p:txBody>
      </p:sp>
      <p:sp>
        <p:nvSpPr>
          <p:cNvPr id="37" name="Round Diagonal Corner Rectangle 4">
            <a:extLst>
              <a:ext uri="{FF2B5EF4-FFF2-40B4-BE49-F238E27FC236}">
                <a16:creationId xmlns:a16="http://schemas.microsoft.com/office/drawing/2014/main" id="{F153CE36-A78C-466F-8DD3-9AB98850213D}"/>
              </a:ext>
            </a:extLst>
          </p:cNvPr>
          <p:cNvSpPr/>
          <p:nvPr/>
        </p:nvSpPr>
        <p:spPr>
          <a:xfrm rot="10800000" flipH="1" flipV="1">
            <a:off x="8300418" y="1207402"/>
            <a:ext cx="3637582" cy="824598"/>
          </a:xfrm>
          <a:prstGeom prst="round2DiagRect">
            <a:avLst>
              <a:gd name="adj1" fmla="val 50000"/>
              <a:gd name="adj2" fmla="val 0"/>
            </a:avLst>
          </a:prstGeom>
          <a:solidFill>
            <a:srgbClr val="00AEC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pPr lvl="0" algn="ctr">
              <a:lnSpc>
                <a:spcPct val="90000"/>
              </a:lnSpc>
              <a:spcBef>
                <a:spcPct val="0"/>
              </a:spcBef>
              <a:spcAft>
                <a:spcPct val="35000"/>
              </a:spcAft>
            </a:pPr>
            <a:r>
              <a:rPr lang="en-US" sz="2400" dirty="0">
                <a:solidFill>
                  <a:prstClr val="white"/>
                </a:solidFill>
                <a:latin typeface="+mj-lt"/>
              </a:rPr>
              <a:t>What to expect</a:t>
            </a:r>
          </a:p>
        </p:txBody>
      </p:sp>
      <p:grpSp>
        <p:nvGrpSpPr>
          <p:cNvPr id="54" name="Group 53">
            <a:extLst>
              <a:ext uri="{FF2B5EF4-FFF2-40B4-BE49-F238E27FC236}">
                <a16:creationId xmlns:a16="http://schemas.microsoft.com/office/drawing/2014/main" id="{7E4CA0E4-2D8E-4109-A5E0-DE4D1CFA97B5}"/>
              </a:ext>
            </a:extLst>
          </p:cNvPr>
          <p:cNvGrpSpPr/>
          <p:nvPr/>
        </p:nvGrpSpPr>
        <p:grpSpPr>
          <a:xfrm>
            <a:off x="7204166" y="1305635"/>
            <a:ext cx="582090" cy="628130"/>
            <a:chOff x="6369448" y="128399"/>
            <a:chExt cx="635877" cy="686174"/>
          </a:xfrm>
        </p:grpSpPr>
        <p:sp>
          <p:nvSpPr>
            <p:cNvPr id="50" name="Round Diagonal Corner Rectangle 55">
              <a:extLst>
                <a:ext uri="{FF2B5EF4-FFF2-40B4-BE49-F238E27FC236}">
                  <a16:creationId xmlns:a16="http://schemas.microsoft.com/office/drawing/2014/main" id="{5C8782E4-836B-4212-B609-84633F103855}"/>
                </a:ext>
              </a:extLst>
            </p:cNvPr>
            <p:cNvSpPr/>
            <p:nvPr/>
          </p:nvSpPr>
          <p:spPr>
            <a:xfrm flipH="1" flipV="1">
              <a:off x="6705638" y="128399"/>
              <a:ext cx="299687" cy="323718"/>
            </a:xfrm>
            <a:prstGeom prst="round2DiagRect">
              <a:avLst>
                <a:gd name="adj1" fmla="val 31254"/>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1" name="Round Diagonal Corner Rectangle 56">
              <a:extLst>
                <a:ext uri="{FF2B5EF4-FFF2-40B4-BE49-F238E27FC236}">
                  <a16:creationId xmlns:a16="http://schemas.microsoft.com/office/drawing/2014/main" id="{E0AB47FD-89BE-46D0-B1EF-5E69250B4694}"/>
                </a:ext>
              </a:extLst>
            </p:cNvPr>
            <p:cNvSpPr/>
            <p:nvPr/>
          </p:nvSpPr>
          <p:spPr>
            <a:xfrm flipV="1">
              <a:off x="6496376" y="264206"/>
              <a:ext cx="172758" cy="186609"/>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2" name="Round Diagonal Corner Rectangle 57">
              <a:extLst>
                <a:ext uri="{FF2B5EF4-FFF2-40B4-BE49-F238E27FC236}">
                  <a16:creationId xmlns:a16="http://schemas.microsoft.com/office/drawing/2014/main" id="{1BE92A80-115D-4213-91E0-26C8F239D66E}"/>
                </a:ext>
              </a:extLst>
            </p:cNvPr>
            <p:cNvSpPr/>
            <p:nvPr/>
          </p:nvSpPr>
          <p:spPr>
            <a:xfrm>
              <a:off x="6369448" y="490855"/>
              <a:ext cx="299687" cy="323718"/>
            </a:xfrm>
            <a:prstGeom prst="round2DiagRect">
              <a:avLst>
                <a:gd name="adj1" fmla="val 31254"/>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3" name="Round Diagonal Corner Rectangle 58">
              <a:extLst>
                <a:ext uri="{FF2B5EF4-FFF2-40B4-BE49-F238E27FC236}">
                  <a16:creationId xmlns:a16="http://schemas.microsoft.com/office/drawing/2014/main" id="{6C7E2416-D698-4AC8-B730-030FC6B70378}"/>
                </a:ext>
              </a:extLst>
            </p:cNvPr>
            <p:cNvSpPr/>
            <p:nvPr/>
          </p:nvSpPr>
          <p:spPr>
            <a:xfrm flipV="1">
              <a:off x="6705638" y="490855"/>
              <a:ext cx="172758" cy="186609"/>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grpSp>
      <p:grpSp>
        <p:nvGrpSpPr>
          <p:cNvPr id="55" name="Group 54">
            <a:extLst>
              <a:ext uri="{FF2B5EF4-FFF2-40B4-BE49-F238E27FC236}">
                <a16:creationId xmlns:a16="http://schemas.microsoft.com/office/drawing/2014/main" id="{6EA9135C-C850-4763-AAAD-9B24D69B871A}"/>
              </a:ext>
            </a:extLst>
          </p:cNvPr>
          <p:cNvGrpSpPr/>
          <p:nvPr/>
        </p:nvGrpSpPr>
        <p:grpSpPr>
          <a:xfrm>
            <a:off x="3140166" y="1305635"/>
            <a:ext cx="582090" cy="628130"/>
            <a:chOff x="6369448" y="128399"/>
            <a:chExt cx="635877" cy="686174"/>
          </a:xfrm>
        </p:grpSpPr>
        <p:sp>
          <p:nvSpPr>
            <p:cNvPr id="56" name="Round Diagonal Corner Rectangle 55">
              <a:extLst>
                <a:ext uri="{FF2B5EF4-FFF2-40B4-BE49-F238E27FC236}">
                  <a16:creationId xmlns:a16="http://schemas.microsoft.com/office/drawing/2014/main" id="{DB8CD21F-29D5-4191-839F-91E088F75673}"/>
                </a:ext>
              </a:extLst>
            </p:cNvPr>
            <p:cNvSpPr/>
            <p:nvPr/>
          </p:nvSpPr>
          <p:spPr>
            <a:xfrm flipH="1" flipV="1">
              <a:off x="6705638" y="128399"/>
              <a:ext cx="299687" cy="323718"/>
            </a:xfrm>
            <a:prstGeom prst="round2DiagRect">
              <a:avLst>
                <a:gd name="adj1" fmla="val 31254"/>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7" name="Round Diagonal Corner Rectangle 56">
              <a:extLst>
                <a:ext uri="{FF2B5EF4-FFF2-40B4-BE49-F238E27FC236}">
                  <a16:creationId xmlns:a16="http://schemas.microsoft.com/office/drawing/2014/main" id="{D8D7350A-0964-461E-AF9C-7C8A7DBAC705}"/>
                </a:ext>
              </a:extLst>
            </p:cNvPr>
            <p:cNvSpPr/>
            <p:nvPr/>
          </p:nvSpPr>
          <p:spPr>
            <a:xfrm flipV="1">
              <a:off x="6496376" y="264206"/>
              <a:ext cx="172758" cy="186609"/>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8" name="Round Diagonal Corner Rectangle 57">
              <a:extLst>
                <a:ext uri="{FF2B5EF4-FFF2-40B4-BE49-F238E27FC236}">
                  <a16:creationId xmlns:a16="http://schemas.microsoft.com/office/drawing/2014/main" id="{B90E3609-4569-4656-8D5E-31E99608DABD}"/>
                </a:ext>
              </a:extLst>
            </p:cNvPr>
            <p:cNvSpPr/>
            <p:nvPr/>
          </p:nvSpPr>
          <p:spPr>
            <a:xfrm>
              <a:off x="6369448" y="490855"/>
              <a:ext cx="299687" cy="323718"/>
            </a:xfrm>
            <a:prstGeom prst="round2DiagRect">
              <a:avLst>
                <a:gd name="adj1" fmla="val 31254"/>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9" name="Round Diagonal Corner Rectangle 58">
              <a:extLst>
                <a:ext uri="{FF2B5EF4-FFF2-40B4-BE49-F238E27FC236}">
                  <a16:creationId xmlns:a16="http://schemas.microsoft.com/office/drawing/2014/main" id="{F85AC8C1-50F7-4A78-9644-399A6BFFEB1B}"/>
                </a:ext>
              </a:extLst>
            </p:cNvPr>
            <p:cNvSpPr/>
            <p:nvPr/>
          </p:nvSpPr>
          <p:spPr>
            <a:xfrm flipV="1">
              <a:off x="6705638" y="490855"/>
              <a:ext cx="172758" cy="186609"/>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grpSp>
      <p:grpSp>
        <p:nvGrpSpPr>
          <p:cNvPr id="60" name="Group 59">
            <a:extLst>
              <a:ext uri="{FF2B5EF4-FFF2-40B4-BE49-F238E27FC236}">
                <a16:creationId xmlns:a16="http://schemas.microsoft.com/office/drawing/2014/main" id="{BC834EDD-2427-4655-BF89-0D6653FDD110}"/>
              </a:ext>
            </a:extLst>
          </p:cNvPr>
          <p:cNvGrpSpPr/>
          <p:nvPr/>
        </p:nvGrpSpPr>
        <p:grpSpPr>
          <a:xfrm>
            <a:off x="11203511" y="1305635"/>
            <a:ext cx="582090" cy="628130"/>
            <a:chOff x="6369448" y="128399"/>
            <a:chExt cx="635877" cy="686174"/>
          </a:xfrm>
        </p:grpSpPr>
        <p:sp>
          <p:nvSpPr>
            <p:cNvPr id="61" name="Round Diagonal Corner Rectangle 55">
              <a:extLst>
                <a:ext uri="{FF2B5EF4-FFF2-40B4-BE49-F238E27FC236}">
                  <a16:creationId xmlns:a16="http://schemas.microsoft.com/office/drawing/2014/main" id="{EAE095ED-7FBA-4791-85F8-47BEEE18E548}"/>
                </a:ext>
              </a:extLst>
            </p:cNvPr>
            <p:cNvSpPr/>
            <p:nvPr/>
          </p:nvSpPr>
          <p:spPr>
            <a:xfrm flipH="1" flipV="1">
              <a:off x="6705638" y="128399"/>
              <a:ext cx="299687" cy="323718"/>
            </a:xfrm>
            <a:prstGeom prst="round2DiagRect">
              <a:avLst>
                <a:gd name="adj1" fmla="val 31254"/>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62" name="Round Diagonal Corner Rectangle 56">
              <a:extLst>
                <a:ext uri="{FF2B5EF4-FFF2-40B4-BE49-F238E27FC236}">
                  <a16:creationId xmlns:a16="http://schemas.microsoft.com/office/drawing/2014/main" id="{743C1BD8-F632-411B-AE68-C55D3C628834}"/>
                </a:ext>
              </a:extLst>
            </p:cNvPr>
            <p:cNvSpPr/>
            <p:nvPr/>
          </p:nvSpPr>
          <p:spPr>
            <a:xfrm flipV="1">
              <a:off x="6496376" y="264206"/>
              <a:ext cx="172758" cy="186609"/>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63" name="Round Diagonal Corner Rectangle 57">
              <a:extLst>
                <a:ext uri="{FF2B5EF4-FFF2-40B4-BE49-F238E27FC236}">
                  <a16:creationId xmlns:a16="http://schemas.microsoft.com/office/drawing/2014/main" id="{613D988E-D835-44BD-A3B2-A286397680C7}"/>
                </a:ext>
              </a:extLst>
            </p:cNvPr>
            <p:cNvSpPr/>
            <p:nvPr/>
          </p:nvSpPr>
          <p:spPr>
            <a:xfrm>
              <a:off x="6369448" y="490855"/>
              <a:ext cx="299687" cy="323718"/>
            </a:xfrm>
            <a:prstGeom prst="round2DiagRect">
              <a:avLst>
                <a:gd name="adj1" fmla="val 31254"/>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64" name="Round Diagonal Corner Rectangle 58">
              <a:extLst>
                <a:ext uri="{FF2B5EF4-FFF2-40B4-BE49-F238E27FC236}">
                  <a16:creationId xmlns:a16="http://schemas.microsoft.com/office/drawing/2014/main" id="{2E80CE68-0D8A-4C9F-A692-BF3406E15B64}"/>
                </a:ext>
              </a:extLst>
            </p:cNvPr>
            <p:cNvSpPr/>
            <p:nvPr/>
          </p:nvSpPr>
          <p:spPr>
            <a:xfrm flipV="1">
              <a:off x="6705638" y="490855"/>
              <a:ext cx="172758" cy="186609"/>
            </a:xfrm>
            <a:prstGeom prst="round2DiagRect">
              <a:avLst>
                <a:gd name="adj1" fmla="val 33785"/>
                <a:gd name="adj2" fmla="val 0"/>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grpSp>
      <p:sp>
        <p:nvSpPr>
          <p:cNvPr id="131" name="Rectangle 130">
            <a:extLst>
              <a:ext uri="{FF2B5EF4-FFF2-40B4-BE49-F238E27FC236}">
                <a16:creationId xmlns:a16="http://schemas.microsoft.com/office/drawing/2014/main" id="{898A9FAB-E4C0-40F3-B514-FFE60E317944}"/>
              </a:ext>
            </a:extLst>
          </p:cNvPr>
          <p:cNvSpPr/>
          <p:nvPr/>
        </p:nvSpPr>
        <p:spPr>
          <a:xfrm>
            <a:off x="8205803" y="2120205"/>
            <a:ext cx="3826810" cy="769441"/>
          </a:xfrm>
          <a:prstGeom prst="rect">
            <a:avLst/>
          </a:prstGeom>
        </p:spPr>
        <p:txBody>
          <a:bodyPr wrap="square">
            <a:spAutoFit/>
          </a:bodyPr>
          <a:lstStyle/>
          <a:p>
            <a:pPr lvl="0" algn="ctr"/>
            <a:r>
              <a:rPr lang="en-GB" sz="2200" b="1" dirty="0"/>
              <a:t>What can I expect when </a:t>
            </a:r>
            <a:br>
              <a:rPr lang="en-GB" sz="2200" b="1" dirty="0"/>
            </a:br>
            <a:r>
              <a:rPr lang="en-GB" sz="2200" b="1" dirty="0"/>
              <a:t>I go in to be evaluated?</a:t>
            </a:r>
          </a:p>
        </p:txBody>
      </p:sp>
      <p:sp>
        <p:nvSpPr>
          <p:cNvPr id="142" name="Round Diagonal Corner Rectangle 4">
            <a:extLst>
              <a:ext uri="{FF2B5EF4-FFF2-40B4-BE49-F238E27FC236}">
                <a16:creationId xmlns:a16="http://schemas.microsoft.com/office/drawing/2014/main" id="{95A07D32-1D7F-44FF-A11A-DD67752C67B7}"/>
              </a:ext>
            </a:extLst>
          </p:cNvPr>
          <p:cNvSpPr/>
          <p:nvPr/>
        </p:nvSpPr>
        <p:spPr>
          <a:xfrm rot="10800000" flipH="1" flipV="1">
            <a:off x="8470085" y="3079376"/>
            <a:ext cx="3298244" cy="699248"/>
          </a:xfrm>
          <a:prstGeom prst="roundRect">
            <a:avLst>
              <a:gd name="adj" fmla="val 18654"/>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r>
              <a:rPr lang="en-GB" sz="2000" dirty="0">
                <a:solidFill>
                  <a:schemeClr val="tx2"/>
                </a:solidFill>
              </a:rPr>
              <a:t>Long wait times</a:t>
            </a:r>
          </a:p>
        </p:txBody>
      </p:sp>
      <p:sp>
        <p:nvSpPr>
          <p:cNvPr id="143" name="Round Diagonal Corner Rectangle 4">
            <a:extLst>
              <a:ext uri="{FF2B5EF4-FFF2-40B4-BE49-F238E27FC236}">
                <a16:creationId xmlns:a16="http://schemas.microsoft.com/office/drawing/2014/main" id="{B6C60725-45D9-4E5A-B186-D677765F04F4}"/>
              </a:ext>
            </a:extLst>
          </p:cNvPr>
          <p:cNvSpPr/>
          <p:nvPr/>
        </p:nvSpPr>
        <p:spPr>
          <a:xfrm rot="10800000" flipH="1" flipV="1">
            <a:off x="8470085" y="3999693"/>
            <a:ext cx="3298244" cy="699248"/>
          </a:xfrm>
          <a:prstGeom prst="roundRect">
            <a:avLst>
              <a:gd name="adj" fmla="val 18654"/>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r>
              <a:rPr lang="en-GB" sz="2000" dirty="0">
                <a:solidFill>
                  <a:schemeClr val="tx2"/>
                </a:solidFill>
              </a:rPr>
              <a:t>Personal protective equipment (PPE)</a:t>
            </a:r>
          </a:p>
        </p:txBody>
      </p:sp>
      <p:sp>
        <p:nvSpPr>
          <p:cNvPr id="144" name="Round Diagonal Corner Rectangle 4">
            <a:extLst>
              <a:ext uri="{FF2B5EF4-FFF2-40B4-BE49-F238E27FC236}">
                <a16:creationId xmlns:a16="http://schemas.microsoft.com/office/drawing/2014/main" id="{B31558A7-A302-4BF3-B1F5-8765AB75911B}"/>
              </a:ext>
            </a:extLst>
          </p:cNvPr>
          <p:cNvSpPr/>
          <p:nvPr/>
        </p:nvSpPr>
        <p:spPr>
          <a:xfrm rot="10800000" flipH="1" flipV="1">
            <a:off x="8487357" y="4920010"/>
            <a:ext cx="3298244" cy="699248"/>
          </a:xfrm>
          <a:prstGeom prst="roundRect">
            <a:avLst>
              <a:gd name="adj" fmla="val 18654"/>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endParaRPr lang="en-GB" sz="2000" dirty="0">
              <a:solidFill>
                <a:schemeClr val="tx2"/>
              </a:solidFill>
              <a:latin typeface="+mj-lt"/>
            </a:endParaRPr>
          </a:p>
          <a:p>
            <a:r>
              <a:rPr lang="en-GB" sz="2000" dirty="0">
                <a:solidFill>
                  <a:schemeClr val="tx2"/>
                </a:solidFill>
              </a:rPr>
              <a:t>Clinical Isolation </a:t>
            </a:r>
          </a:p>
          <a:p>
            <a:endParaRPr lang="en-GB" sz="2000" dirty="0">
              <a:solidFill>
                <a:schemeClr val="tx2"/>
              </a:solidFill>
            </a:endParaRPr>
          </a:p>
        </p:txBody>
      </p:sp>
      <p:sp>
        <p:nvSpPr>
          <p:cNvPr id="38" name="Round Diagonal Corner Rectangle 4">
            <a:extLst>
              <a:ext uri="{FF2B5EF4-FFF2-40B4-BE49-F238E27FC236}">
                <a16:creationId xmlns:a16="http://schemas.microsoft.com/office/drawing/2014/main" id="{0AD756C8-FBCC-427C-9B62-C47EE8FA6763}"/>
              </a:ext>
            </a:extLst>
          </p:cNvPr>
          <p:cNvSpPr/>
          <p:nvPr/>
        </p:nvSpPr>
        <p:spPr>
          <a:xfrm rot="10800000" flipH="1" flipV="1">
            <a:off x="8487357" y="5840328"/>
            <a:ext cx="3298244" cy="699248"/>
          </a:xfrm>
          <a:prstGeom prst="roundRect">
            <a:avLst>
              <a:gd name="adj" fmla="val 18654"/>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720" tIns="45720" rIns="45720" bIns="45720" numCol="1" spcCol="1270" rtlCol="0" anchor="ctr" anchorCtr="0">
            <a:noAutofit/>
          </a:bodyPr>
          <a:lstStyle/>
          <a:p>
            <a:endParaRPr lang="en-US" sz="2000" dirty="0">
              <a:solidFill>
                <a:schemeClr val="tx2"/>
              </a:solidFill>
            </a:endParaRPr>
          </a:p>
          <a:p>
            <a:r>
              <a:rPr lang="en-US" sz="2000" dirty="0">
                <a:solidFill>
                  <a:schemeClr val="tx2"/>
                </a:solidFill>
              </a:rPr>
              <a:t>Testing options</a:t>
            </a:r>
          </a:p>
          <a:p>
            <a:r>
              <a:rPr lang="en-US" sz="2000" dirty="0">
                <a:solidFill>
                  <a:schemeClr val="tx2"/>
                </a:solidFill>
              </a:rPr>
              <a:t>Decision about testing</a:t>
            </a:r>
          </a:p>
          <a:p>
            <a:endParaRPr lang="en-GB" sz="2000" dirty="0">
              <a:solidFill>
                <a:schemeClr val="tx2"/>
              </a:solidFill>
            </a:endParaRPr>
          </a:p>
        </p:txBody>
      </p:sp>
      <p:pic>
        <p:nvPicPr>
          <p:cNvPr id="3074" name="Picture 2" descr="COVID-19: How Can Hospitals Protect Workers and Patients ...">
            <a:extLst>
              <a:ext uri="{FF2B5EF4-FFF2-40B4-BE49-F238E27FC236}">
                <a16:creationId xmlns:a16="http://schemas.microsoft.com/office/drawing/2014/main" id="{E6190322-E2B9-4501-A7F6-018E1A2D0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21" y="1368346"/>
            <a:ext cx="2793618" cy="28060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Benefits of Using BayCareAnywhere® Telemedicine">
            <a:extLst>
              <a:ext uri="{FF2B5EF4-FFF2-40B4-BE49-F238E27FC236}">
                <a16:creationId xmlns:a16="http://schemas.microsoft.com/office/drawing/2014/main" id="{882CD062-8F11-4548-822C-E340AF86F7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5576" y="1722843"/>
            <a:ext cx="4238093" cy="22356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Why the US is still struggling to test for the coronavirus - The Verge">
            <a:extLst>
              <a:ext uri="{FF2B5EF4-FFF2-40B4-BE49-F238E27FC236}">
                <a16:creationId xmlns:a16="http://schemas.microsoft.com/office/drawing/2014/main" id="{A29EEF04-AB01-4348-AF8C-BE3AAD2798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727" y="4491218"/>
            <a:ext cx="4110775" cy="23020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64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par>
                                <p:cTn id="11" presetID="10" presetClass="entr" presetSubtype="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fade">
                                      <p:cBhvr>
                                        <p:cTn id="13" dur="500"/>
                                        <p:tgtEl>
                                          <p:spTgt spid="307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0"/>
                                        </p:tgtEl>
                                        <p:attrNameLst>
                                          <p:attrName>style.visibility</p:attrName>
                                        </p:attrNameLst>
                                      </p:cBhvr>
                                      <p:to>
                                        <p:strVal val="visible"/>
                                      </p:to>
                                    </p:set>
                                    <p:animEffect transition="in" filter="fade">
                                      <p:cBhvr>
                                        <p:cTn id="21" dur="500"/>
                                        <p:tgtEl>
                                          <p:spTgt spid="150"/>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31"/>
                                        </p:tgtEl>
                                        <p:attrNameLst>
                                          <p:attrName>style.visibility</p:attrName>
                                        </p:attrNameLst>
                                      </p:cBhvr>
                                      <p:to>
                                        <p:strVal val="visible"/>
                                      </p:to>
                                    </p:set>
                                    <p:animEffect transition="in" filter="fade">
                                      <p:cBhvr>
                                        <p:cTn id="25" dur="500"/>
                                        <p:tgtEl>
                                          <p:spTgt spid="131"/>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42"/>
                                        </p:tgtEl>
                                        <p:attrNameLst>
                                          <p:attrName>style.visibility</p:attrName>
                                        </p:attrNameLst>
                                      </p:cBhvr>
                                      <p:to>
                                        <p:strVal val="visible"/>
                                      </p:to>
                                    </p:set>
                                    <p:animEffect transition="in" filter="fade">
                                      <p:cBhvr>
                                        <p:cTn id="29" dur="500"/>
                                        <p:tgtEl>
                                          <p:spTgt spid="142"/>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43"/>
                                        </p:tgtEl>
                                        <p:attrNameLst>
                                          <p:attrName>style.visibility</p:attrName>
                                        </p:attrNameLst>
                                      </p:cBhvr>
                                      <p:to>
                                        <p:strVal val="visible"/>
                                      </p:to>
                                    </p:set>
                                    <p:animEffect transition="in" filter="fade">
                                      <p:cBhvr>
                                        <p:cTn id="33" dur="500"/>
                                        <p:tgtEl>
                                          <p:spTgt spid="143"/>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44"/>
                                        </p:tgtEl>
                                        <p:attrNameLst>
                                          <p:attrName>style.visibility</p:attrName>
                                        </p:attrNameLst>
                                      </p:cBhvr>
                                      <p:to>
                                        <p:strVal val="visible"/>
                                      </p:to>
                                    </p:set>
                                    <p:animEffect transition="in" filter="fade">
                                      <p:cBhvr>
                                        <p:cTn id="37" dur="500"/>
                                        <p:tgtEl>
                                          <p:spTgt spid="144"/>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37" grpId="0" animBg="1"/>
      <p:bldP spid="131" grpId="0"/>
      <p:bldP spid="142" grpId="0" animBg="1"/>
      <p:bldP spid="143" grpId="0" animBg="1"/>
      <p:bldP spid="144"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70561-7505-419E-94D8-E49B9FCFBEB2}"/>
              </a:ext>
            </a:extLst>
          </p:cNvPr>
          <p:cNvSpPr>
            <a:spLocks noGrp="1"/>
          </p:cNvSpPr>
          <p:nvPr>
            <p:ph type="ctrTitle"/>
          </p:nvPr>
        </p:nvSpPr>
        <p:spPr/>
        <p:txBody>
          <a:bodyPr>
            <a:normAutofit/>
          </a:bodyPr>
          <a:lstStyle/>
          <a:p>
            <a:r>
              <a:rPr lang="en-US" sz="6000" dirty="0"/>
              <a:t>Worries &amp; Stressors</a:t>
            </a:r>
          </a:p>
        </p:txBody>
      </p:sp>
    </p:spTree>
    <p:extLst>
      <p:ext uri="{BB962C8B-B14F-4D97-AF65-F5344CB8AC3E}">
        <p14:creationId xmlns:p14="http://schemas.microsoft.com/office/powerpoint/2010/main" val="4074530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B1D456C-811E-4F6C-8F06-C080237A4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1127860"/>
            <a:ext cx="9525000" cy="5353050"/>
          </a:xfrm>
          <a:prstGeom prst="rect">
            <a:avLst/>
          </a:prstGeom>
        </p:spPr>
      </p:pic>
    </p:spTree>
    <p:extLst>
      <p:ext uri="{BB962C8B-B14F-4D97-AF65-F5344CB8AC3E}">
        <p14:creationId xmlns:p14="http://schemas.microsoft.com/office/powerpoint/2010/main" val="83649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3D46966-FE04-41B9-BC36-4932EBEE31E6}"/>
              </a:ext>
            </a:extLst>
          </p:cNvPr>
          <p:cNvGrpSpPr>
            <a:grpSpLocks noChangeAspect="1"/>
          </p:cNvGrpSpPr>
          <p:nvPr/>
        </p:nvGrpSpPr>
        <p:grpSpPr>
          <a:xfrm>
            <a:off x="-980661" y="-21492"/>
            <a:ext cx="13154993" cy="11820956"/>
            <a:chOff x="9612834" y="-21492"/>
            <a:chExt cx="1026437" cy="922347"/>
          </a:xfrm>
        </p:grpSpPr>
        <p:sp>
          <p:nvSpPr>
            <p:cNvPr id="9" name="Freeform 4">
              <a:extLst>
                <a:ext uri="{FF2B5EF4-FFF2-40B4-BE49-F238E27FC236}">
                  <a16:creationId xmlns:a16="http://schemas.microsoft.com/office/drawing/2014/main" id="{CF8A3B53-B2F8-447D-8C96-86A2EDAA2DCD}"/>
                </a:ext>
              </a:extLst>
            </p:cNvPr>
            <p:cNvSpPr/>
            <p:nvPr userDrawn="1"/>
          </p:nvSpPr>
          <p:spPr>
            <a:xfrm flipV="1">
              <a:off x="9821497" y="204585"/>
              <a:ext cx="284816" cy="307700"/>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Freeform 5">
              <a:extLst>
                <a:ext uri="{FF2B5EF4-FFF2-40B4-BE49-F238E27FC236}">
                  <a16:creationId xmlns:a16="http://schemas.microsoft.com/office/drawing/2014/main" id="{0D0CA68D-4452-4B2E-BD28-C032B91DB0B3}"/>
                </a:ext>
              </a:extLst>
            </p:cNvPr>
            <p:cNvSpPr/>
            <p:nvPr userDrawn="1"/>
          </p:nvSpPr>
          <p:spPr>
            <a:xfrm flipH="1" flipV="1">
              <a:off x="10145194" y="-21492"/>
              <a:ext cx="494077" cy="533777"/>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Freeform 6">
              <a:extLst>
                <a:ext uri="{FF2B5EF4-FFF2-40B4-BE49-F238E27FC236}">
                  <a16:creationId xmlns:a16="http://schemas.microsoft.com/office/drawing/2014/main" id="{6B5EF63B-9830-4765-91AC-09D5AFBCB032}"/>
                </a:ext>
              </a:extLst>
            </p:cNvPr>
            <p:cNvSpPr/>
            <p:nvPr userDrawn="1"/>
          </p:nvSpPr>
          <p:spPr>
            <a:xfrm flipV="1">
              <a:off x="10145194" y="554127"/>
              <a:ext cx="284816" cy="307700"/>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Freeform 7">
              <a:extLst>
                <a:ext uri="{FF2B5EF4-FFF2-40B4-BE49-F238E27FC236}">
                  <a16:creationId xmlns:a16="http://schemas.microsoft.com/office/drawing/2014/main" id="{298B0027-A033-4BA8-8E34-DFB1C077EEC5}"/>
                </a:ext>
              </a:extLst>
            </p:cNvPr>
            <p:cNvSpPr/>
            <p:nvPr userDrawn="1"/>
          </p:nvSpPr>
          <p:spPr>
            <a:xfrm flipH="1" flipV="1">
              <a:off x="9612834" y="554127"/>
              <a:ext cx="493479" cy="346728"/>
            </a:xfrm>
            <a:custGeom>
              <a:avLst/>
              <a:gdLst>
                <a:gd name="connsiteX0" fmla="*/ 0 w 493479"/>
                <a:gd name="connsiteY0" fmla="*/ 346728 h 346728"/>
                <a:gd name="connsiteX1" fmla="*/ 97 w 493479"/>
                <a:gd name="connsiteY1" fmla="*/ 0 h 346728"/>
                <a:gd name="connsiteX2" fmla="*/ 493451 w 493479"/>
                <a:gd name="connsiteY2" fmla="*/ 0 h 346728"/>
                <a:gd name="connsiteX3" fmla="*/ 493479 w 493479"/>
                <a:gd name="connsiteY3" fmla="*/ 197028 h 346728"/>
                <a:gd name="connsiteX4" fmla="*/ 348238 w 493479"/>
                <a:gd name="connsiteY4" fmla="*/ 345970 h 346728"/>
                <a:gd name="connsiteX5" fmla="*/ 0 w 493479"/>
                <a:gd name="connsiteY5" fmla="*/ 346728 h 34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479" h="346728">
                  <a:moveTo>
                    <a:pt x="0" y="346728"/>
                  </a:moveTo>
                  <a:lnTo>
                    <a:pt x="97" y="0"/>
                  </a:lnTo>
                  <a:lnTo>
                    <a:pt x="493451" y="0"/>
                  </a:lnTo>
                  <a:lnTo>
                    <a:pt x="493479" y="197028"/>
                  </a:lnTo>
                  <a:cubicBezTo>
                    <a:pt x="474342" y="328428"/>
                    <a:pt x="382351" y="338402"/>
                    <a:pt x="348238" y="345970"/>
                  </a:cubicBezTo>
                  <a:cubicBezTo>
                    <a:pt x="234352" y="347683"/>
                    <a:pt x="113886" y="345016"/>
                    <a:pt x="0" y="346728"/>
                  </a:cubicBezTo>
                  <a:close/>
                </a:path>
              </a:pathLst>
            </a:cu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solidFill>
                  <a:prstClr val="white"/>
                </a:solidFill>
              </a:endParaRPr>
            </a:p>
          </p:txBody>
        </p:sp>
      </p:grpSp>
      <p:sp>
        <p:nvSpPr>
          <p:cNvPr id="4" name="Title 3">
            <a:extLst>
              <a:ext uri="{FF2B5EF4-FFF2-40B4-BE49-F238E27FC236}">
                <a16:creationId xmlns:a16="http://schemas.microsoft.com/office/drawing/2014/main" id="{081090F3-32F9-4A5E-B8EF-C0C02872FBD2}"/>
              </a:ext>
            </a:extLst>
          </p:cNvPr>
          <p:cNvSpPr>
            <a:spLocks noGrp="1"/>
          </p:cNvSpPr>
          <p:nvPr>
            <p:ph type="title" idx="4294967295"/>
          </p:nvPr>
        </p:nvSpPr>
        <p:spPr>
          <a:xfrm>
            <a:off x="1524000" y="2000250"/>
            <a:ext cx="9144000" cy="2763838"/>
          </a:xfrm>
        </p:spPr>
        <p:txBody>
          <a:bodyPr vert="horz" lIns="91440" tIns="45720" rIns="91440" bIns="45720" rtlCol="0" anchor="ctr">
            <a:normAutofit/>
          </a:bodyPr>
          <a:lstStyle/>
          <a:p>
            <a:pPr algn="ctr"/>
            <a:r>
              <a:rPr lang="en-US" sz="7200" kern="1200" dirty="0">
                <a:solidFill>
                  <a:schemeClr val="bg1"/>
                </a:solidFill>
                <a:latin typeface="+mj-lt"/>
                <a:ea typeface="+mj-ea"/>
                <a:cs typeface="+mj-cs"/>
              </a:rPr>
              <a:t>There is </a:t>
            </a:r>
            <a:r>
              <a:rPr lang="en-US" sz="8800" kern="1200" dirty="0">
                <a:solidFill>
                  <a:schemeClr val="bg1"/>
                </a:solidFill>
                <a:effectLst>
                  <a:outerShdw blurRad="38100" dist="38100" dir="2700000" algn="tl">
                    <a:srgbClr val="000000">
                      <a:alpha val="43137"/>
                    </a:srgbClr>
                  </a:outerShdw>
                </a:effectLst>
                <a:latin typeface="+mj-lt"/>
                <a:ea typeface="+mj-ea"/>
                <a:cs typeface="+mj-cs"/>
              </a:rPr>
              <a:t>power</a:t>
            </a:r>
            <a:r>
              <a:rPr lang="en-US" sz="7200" kern="1200" dirty="0">
                <a:solidFill>
                  <a:schemeClr val="bg1"/>
                </a:solidFill>
                <a:latin typeface="+mj-lt"/>
                <a:ea typeface="+mj-ea"/>
                <a:cs typeface="+mj-cs"/>
              </a:rPr>
              <a:t> in naming</a:t>
            </a:r>
          </a:p>
        </p:txBody>
      </p:sp>
      <p:grpSp>
        <p:nvGrpSpPr>
          <p:cNvPr id="13" name="Group 12">
            <a:extLst>
              <a:ext uri="{FF2B5EF4-FFF2-40B4-BE49-F238E27FC236}">
                <a16:creationId xmlns:a16="http://schemas.microsoft.com/office/drawing/2014/main" id="{B7192FA4-F3E7-4C55-82DE-C6553A83597D}"/>
              </a:ext>
            </a:extLst>
          </p:cNvPr>
          <p:cNvGrpSpPr>
            <a:grpSpLocks noChangeAspect="1"/>
          </p:cNvGrpSpPr>
          <p:nvPr/>
        </p:nvGrpSpPr>
        <p:grpSpPr>
          <a:xfrm>
            <a:off x="218733" y="230300"/>
            <a:ext cx="1955870" cy="1757527"/>
            <a:chOff x="9612834" y="-21492"/>
            <a:chExt cx="1026437" cy="922347"/>
          </a:xfrm>
        </p:grpSpPr>
        <p:sp>
          <p:nvSpPr>
            <p:cNvPr id="14" name="Freeform 4">
              <a:extLst>
                <a:ext uri="{FF2B5EF4-FFF2-40B4-BE49-F238E27FC236}">
                  <a16:creationId xmlns:a16="http://schemas.microsoft.com/office/drawing/2014/main" id="{9C562E7B-2072-4CFE-A2CE-49716F90FA37}"/>
                </a:ext>
              </a:extLst>
            </p:cNvPr>
            <p:cNvSpPr/>
            <p:nvPr userDrawn="1"/>
          </p:nvSpPr>
          <p:spPr>
            <a:xfrm flipV="1">
              <a:off x="9821497" y="204585"/>
              <a:ext cx="284816" cy="307700"/>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Freeform 5">
              <a:extLst>
                <a:ext uri="{FF2B5EF4-FFF2-40B4-BE49-F238E27FC236}">
                  <a16:creationId xmlns:a16="http://schemas.microsoft.com/office/drawing/2014/main" id="{7A80C246-E43D-4E10-B1C1-FC25F1B204A4}"/>
                </a:ext>
              </a:extLst>
            </p:cNvPr>
            <p:cNvSpPr/>
            <p:nvPr userDrawn="1"/>
          </p:nvSpPr>
          <p:spPr>
            <a:xfrm flipH="1" flipV="1">
              <a:off x="10145194" y="-21492"/>
              <a:ext cx="494077" cy="533777"/>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6" name="Freeform 6">
              <a:extLst>
                <a:ext uri="{FF2B5EF4-FFF2-40B4-BE49-F238E27FC236}">
                  <a16:creationId xmlns:a16="http://schemas.microsoft.com/office/drawing/2014/main" id="{500F1009-EB5C-4981-BA78-DC02E48F2438}"/>
                </a:ext>
              </a:extLst>
            </p:cNvPr>
            <p:cNvSpPr/>
            <p:nvPr userDrawn="1"/>
          </p:nvSpPr>
          <p:spPr>
            <a:xfrm flipV="1">
              <a:off x="10145194" y="554127"/>
              <a:ext cx="284816" cy="307700"/>
            </a:xfrm>
            <a:custGeom>
              <a:avLst/>
              <a:gdLst>
                <a:gd name="connsiteX0" fmla="*/ 0 w 525101"/>
                <a:gd name="connsiteY0" fmla="*/ 606582 h 606582"/>
                <a:gd name="connsiteX1" fmla="*/ 0 w 525101"/>
                <a:gd name="connsiteY1" fmla="*/ 117695 h 606582"/>
                <a:gd name="connsiteX2" fmla="*/ 135802 w 525101"/>
                <a:gd name="connsiteY2" fmla="*/ 0 h 606582"/>
                <a:gd name="connsiteX3" fmla="*/ 525101 w 525101"/>
                <a:gd name="connsiteY3" fmla="*/ 9053 h 606582"/>
                <a:gd name="connsiteX4" fmla="*/ 525101 w 525101"/>
                <a:gd name="connsiteY4" fmla="*/ 425513 h 606582"/>
                <a:gd name="connsiteX5" fmla="*/ 380246 w 525101"/>
                <a:gd name="connsiteY5" fmla="*/ 579422 h 606582"/>
                <a:gd name="connsiteX6" fmla="*/ 0 w 525101"/>
                <a:gd name="connsiteY6" fmla="*/ 606582 h 606582"/>
                <a:gd name="connsiteX0" fmla="*/ 0 w 539389"/>
                <a:gd name="connsiteY0" fmla="*/ 609435 h 609435"/>
                <a:gd name="connsiteX1" fmla="*/ 0 w 539389"/>
                <a:gd name="connsiteY1" fmla="*/ 120548 h 609435"/>
                <a:gd name="connsiteX2" fmla="*/ 135802 w 539389"/>
                <a:gd name="connsiteY2" fmla="*/ 2853 h 609435"/>
                <a:gd name="connsiteX3" fmla="*/ 539389 w 539389"/>
                <a:gd name="connsiteY3" fmla="*/ 0 h 609435"/>
                <a:gd name="connsiteX4" fmla="*/ 525101 w 539389"/>
                <a:gd name="connsiteY4" fmla="*/ 428366 h 609435"/>
                <a:gd name="connsiteX5" fmla="*/ 380246 w 539389"/>
                <a:gd name="connsiteY5" fmla="*/ 582275 h 609435"/>
                <a:gd name="connsiteX6" fmla="*/ 0 w 539389"/>
                <a:gd name="connsiteY6" fmla="*/ 609435 h 609435"/>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25101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5802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0 w 539389"/>
                <a:gd name="connsiteY0" fmla="*/ 588004 h 588004"/>
                <a:gd name="connsiteX1" fmla="*/ 0 w 539389"/>
                <a:gd name="connsiteY1" fmla="*/ 120548 h 588004"/>
                <a:gd name="connsiteX2" fmla="*/ 131040 w 539389"/>
                <a:gd name="connsiteY2" fmla="*/ 2853 h 588004"/>
                <a:gd name="connsiteX3" fmla="*/ 539389 w 539389"/>
                <a:gd name="connsiteY3" fmla="*/ 0 h 588004"/>
                <a:gd name="connsiteX4" fmla="*/ 537008 w 539389"/>
                <a:gd name="connsiteY4" fmla="*/ 428366 h 588004"/>
                <a:gd name="connsiteX5" fmla="*/ 380246 w 539389"/>
                <a:gd name="connsiteY5" fmla="*/ 582275 h 588004"/>
                <a:gd name="connsiteX6" fmla="*/ 0 w 539389"/>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88004 h 588004"/>
                <a:gd name="connsiteX1" fmla="*/ 0 w 544152"/>
                <a:gd name="connsiteY1" fmla="*/ 153885 h 588004"/>
                <a:gd name="connsiteX2" fmla="*/ 135803 w 544152"/>
                <a:gd name="connsiteY2" fmla="*/ 2853 h 588004"/>
                <a:gd name="connsiteX3" fmla="*/ 544152 w 544152"/>
                <a:gd name="connsiteY3" fmla="*/ 0 h 588004"/>
                <a:gd name="connsiteX4" fmla="*/ 541771 w 544152"/>
                <a:gd name="connsiteY4" fmla="*/ 428366 h 588004"/>
                <a:gd name="connsiteX5" fmla="*/ 385009 w 544152"/>
                <a:gd name="connsiteY5" fmla="*/ 582275 h 588004"/>
                <a:gd name="connsiteX6" fmla="*/ 4763 w 544152"/>
                <a:gd name="connsiteY6" fmla="*/ 588004 h 588004"/>
                <a:gd name="connsiteX0" fmla="*/ 4763 w 544152"/>
                <a:gd name="connsiteY0" fmla="*/ 595329 h 595329"/>
                <a:gd name="connsiteX1" fmla="*/ 0 w 544152"/>
                <a:gd name="connsiteY1" fmla="*/ 153885 h 595329"/>
                <a:gd name="connsiteX2" fmla="*/ 135803 w 544152"/>
                <a:gd name="connsiteY2" fmla="*/ 2853 h 595329"/>
                <a:gd name="connsiteX3" fmla="*/ 544152 w 544152"/>
                <a:gd name="connsiteY3" fmla="*/ 0 h 595329"/>
                <a:gd name="connsiteX4" fmla="*/ 541771 w 544152"/>
                <a:gd name="connsiteY4" fmla="*/ 428366 h 595329"/>
                <a:gd name="connsiteX5" fmla="*/ 385009 w 544152"/>
                <a:gd name="connsiteY5" fmla="*/ 582275 h 595329"/>
                <a:gd name="connsiteX6" fmla="*/ 4763 w 544152"/>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82275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38645 w 546994"/>
                <a:gd name="connsiteY2" fmla="*/ 2853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280 w 546994"/>
                <a:gd name="connsiteY0" fmla="*/ 595329 h 595329"/>
                <a:gd name="connsiteX1" fmla="*/ 2842 w 546994"/>
                <a:gd name="connsiteY1" fmla="*/ 153885 h 595329"/>
                <a:gd name="connsiteX2" fmla="*/ 141086 w 546994"/>
                <a:gd name="connsiteY2" fmla="*/ 410 h 595329"/>
                <a:gd name="connsiteX3" fmla="*/ 546994 w 546994"/>
                <a:gd name="connsiteY3" fmla="*/ 0 h 595329"/>
                <a:gd name="connsiteX4" fmla="*/ 544613 w 546994"/>
                <a:gd name="connsiteY4" fmla="*/ 428366 h 595329"/>
                <a:gd name="connsiteX5" fmla="*/ 387851 w 546994"/>
                <a:gd name="connsiteY5" fmla="*/ 594484 h 595329"/>
                <a:gd name="connsiteX6" fmla="*/ 280 w 546994"/>
                <a:gd name="connsiteY6" fmla="*/ 595329 h 595329"/>
                <a:gd name="connsiteX0" fmla="*/ 444 w 547158"/>
                <a:gd name="connsiteY0" fmla="*/ 595329 h 595329"/>
                <a:gd name="connsiteX1" fmla="*/ 565 w 547158"/>
                <a:gd name="connsiteY1" fmla="*/ 153885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7158"/>
                <a:gd name="connsiteY0" fmla="*/ 595329 h 595329"/>
                <a:gd name="connsiteX1" fmla="*/ 565 w 547158"/>
                <a:gd name="connsiteY1" fmla="*/ 158769 h 595329"/>
                <a:gd name="connsiteX2" fmla="*/ 141250 w 547158"/>
                <a:gd name="connsiteY2" fmla="*/ 410 h 595329"/>
                <a:gd name="connsiteX3" fmla="*/ 547158 w 547158"/>
                <a:gd name="connsiteY3" fmla="*/ 0 h 595329"/>
                <a:gd name="connsiteX4" fmla="*/ 544777 w 547158"/>
                <a:gd name="connsiteY4" fmla="*/ 428366 h 595329"/>
                <a:gd name="connsiteX5" fmla="*/ 388015 w 547158"/>
                <a:gd name="connsiteY5" fmla="*/ 594484 h 595329"/>
                <a:gd name="connsiteX6" fmla="*/ 444 w 547158"/>
                <a:gd name="connsiteY6" fmla="*/ 595329 h 595329"/>
                <a:gd name="connsiteX0" fmla="*/ 444 w 549763"/>
                <a:gd name="connsiteY0" fmla="*/ 595329 h 595329"/>
                <a:gd name="connsiteX1" fmla="*/ 565 w 549763"/>
                <a:gd name="connsiteY1" fmla="*/ 158769 h 595329"/>
                <a:gd name="connsiteX2" fmla="*/ 141250 w 549763"/>
                <a:gd name="connsiteY2" fmla="*/ 410 h 595329"/>
                <a:gd name="connsiteX3" fmla="*/ 547158 w 549763"/>
                <a:gd name="connsiteY3" fmla="*/ 0 h 595329"/>
                <a:gd name="connsiteX4" fmla="*/ 549660 w 549763"/>
                <a:gd name="connsiteY4" fmla="*/ 428366 h 595329"/>
                <a:gd name="connsiteX5" fmla="*/ 388015 w 549763"/>
                <a:gd name="connsiteY5" fmla="*/ 594484 h 595329"/>
                <a:gd name="connsiteX6" fmla="*/ 444 w 549763"/>
                <a:gd name="connsiteY6" fmla="*/ 595329 h 595329"/>
                <a:gd name="connsiteX0" fmla="*/ 444 w 549882"/>
                <a:gd name="connsiteY0" fmla="*/ 595329 h 595329"/>
                <a:gd name="connsiteX1" fmla="*/ 565 w 549882"/>
                <a:gd name="connsiteY1" fmla="*/ 158769 h 595329"/>
                <a:gd name="connsiteX2" fmla="*/ 141250 w 549882"/>
                <a:gd name="connsiteY2" fmla="*/ 410 h 595329"/>
                <a:gd name="connsiteX3" fmla="*/ 549600 w 549882"/>
                <a:gd name="connsiteY3" fmla="*/ 0 h 595329"/>
                <a:gd name="connsiteX4" fmla="*/ 549660 w 549882"/>
                <a:gd name="connsiteY4" fmla="*/ 428366 h 595329"/>
                <a:gd name="connsiteX5" fmla="*/ 388015 w 549882"/>
                <a:gd name="connsiteY5" fmla="*/ 594484 h 595329"/>
                <a:gd name="connsiteX6" fmla="*/ 444 w 549882"/>
                <a:gd name="connsiteY6" fmla="*/ 595329 h 59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82" h="595329">
                  <a:moveTo>
                    <a:pt x="444" y="595329"/>
                  </a:moveTo>
                  <a:cubicBezTo>
                    <a:pt x="-1144" y="450623"/>
                    <a:pt x="2153" y="303475"/>
                    <a:pt x="565" y="158769"/>
                  </a:cubicBezTo>
                  <a:cubicBezTo>
                    <a:pt x="19639" y="50481"/>
                    <a:pt x="88839" y="18210"/>
                    <a:pt x="141250" y="410"/>
                  </a:cubicBezTo>
                  <a:lnTo>
                    <a:pt x="549600" y="0"/>
                  </a:lnTo>
                  <a:cubicBezTo>
                    <a:pt x="548806" y="142789"/>
                    <a:pt x="550454" y="285577"/>
                    <a:pt x="549660" y="428366"/>
                  </a:cubicBezTo>
                  <a:cubicBezTo>
                    <a:pt x="528362" y="574919"/>
                    <a:pt x="425981" y="586043"/>
                    <a:pt x="388015" y="594484"/>
                  </a:cubicBezTo>
                  <a:cubicBezTo>
                    <a:pt x="261266" y="596394"/>
                    <a:pt x="127193" y="593419"/>
                    <a:pt x="444" y="595329"/>
                  </a:cubicBezTo>
                  <a:close/>
                </a:path>
              </a:pathLst>
            </a:cu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7" name="Freeform 7">
              <a:extLst>
                <a:ext uri="{FF2B5EF4-FFF2-40B4-BE49-F238E27FC236}">
                  <a16:creationId xmlns:a16="http://schemas.microsoft.com/office/drawing/2014/main" id="{2AFB8669-5EAA-44E7-9FD2-6732A6C4D477}"/>
                </a:ext>
              </a:extLst>
            </p:cNvPr>
            <p:cNvSpPr/>
            <p:nvPr userDrawn="1"/>
          </p:nvSpPr>
          <p:spPr>
            <a:xfrm flipH="1" flipV="1">
              <a:off x="9612834" y="554127"/>
              <a:ext cx="493479" cy="346728"/>
            </a:xfrm>
            <a:custGeom>
              <a:avLst/>
              <a:gdLst>
                <a:gd name="connsiteX0" fmla="*/ 0 w 493479"/>
                <a:gd name="connsiteY0" fmla="*/ 346728 h 346728"/>
                <a:gd name="connsiteX1" fmla="*/ 97 w 493479"/>
                <a:gd name="connsiteY1" fmla="*/ 0 h 346728"/>
                <a:gd name="connsiteX2" fmla="*/ 493451 w 493479"/>
                <a:gd name="connsiteY2" fmla="*/ 0 h 346728"/>
                <a:gd name="connsiteX3" fmla="*/ 493479 w 493479"/>
                <a:gd name="connsiteY3" fmla="*/ 197028 h 346728"/>
                <a:gd name="connsiteX4" fmla="*/ 348238 w 493479"/>
                <a:gd name="connsiteY4" fmla="*/ 345970 h 346728"/>
                <a:gd name="connsiteX5" fmla="*/ 0 w 493479"/>
                <a:gd name="connsiteY5" fmla="*/ 346728 h 34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479" h="346728">
                  <a:moveTo>
                    <a:pt x="0" y="346728"/>
                  </a:moveTo>
                  <a:lnTo>
                    <a:pt x="97" y="0"/>
                  </a:lnTo>
                  <a:lnTo>
                    <a:pt x="493451" y="0"/>
                  </a:lnTo>
                  <a:lnTo>
                    <a:pt x="493479" y="197028"/>
                  </a:lnTo>
                  <a:cubicBezTo>
                    <a:pt x="474342" y="328428"/>
                    <a:pt x="382351" y="338402"/>
                    <a:pt x="348238" y="345970"/>
                  </a:cubicBezTo>
                  <a:cubicBezTo>
                    <a:pt x="234352" y="347683"/>
                    <a:pt x="113886" y="345016"/>
                    <a:pt x="0" y="346728"/>
                  </a:cubicBezTo>
                  <a:close/>
                </a:path>
              </a:pathLst>
            </a:cu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solidFill>
                  <a:prstClr val="white"/>
                </a:solidFill>
              </a:endParaRPr>
            </a:p>
          </p:txBody>
        </p:sp>
      </p:grpSp>
      <p:sp>
        <p:nvSpPr>
          <p:cNvPr id="18" name="Frame 17">
            <a:extLst>
              <a:ext uri="{FF2B5EF4-FFF2-40B4-BE49-F238E27FC236}">
                <a16:creationId xmlns:a16="http://schemas.microsoft.com/office/drawing/2014/main" id="{1F1C2526-C3BD-4FD8-A7D4-03A7B8E4E243}"/>
              </a:ext>
            </a:extLst>
          </p:cNvPr>
          <p:cNvSpPr/>
          <p:nvPr/>
        </p:nvSpPr>
        <p:spPr>
          <a:xfrm>
            <a:off x="0" y="0"/>
            <a:ext cx="12192000" cy="6879492"/>
          </a:xfrm>
          <a:prstGeom prst="frame">
            <a:avLst>
              <a:gd name="adj1" fmla="val 17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bg1"/>
              </a:solidFill>
              <a:latin typeface="+mj-lt"/>
            </a:endParaRPr>
          </a:p>
        </p:txBody>
      </p:sp>
    </p:spTree>
    <p:extLst>
      <p:ext uri="{BB962C8B-B14F-4D97-AF65-F5344CB8AC3E}">
        <p14:creationId xmlns:p14="http://schemas.microsoft.com/office/powerpoint/2010/main" val="312194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E_IMAGE" val="b35f8ac2-53c3-4a27-8f70-67d21e25822a"/>
</p:tagLst>
</file>

<file path=ppt/tags/tag2.xml><?xml version="1.0" encoding="utf-8"?>
<p:tagLst xmlns:a="http://schemas.openxmlformats.org/drawingml/2006/main" xmlns:r="http://schemas.openxmlformats.org/officeDocument/2006/relationships" xmlns:p="http://schemas.openxmlformats.org/presentationml/2006/main">
  <p:tag name="__PE_IMAGE" val="e91fad23-bdbe-4925-ace1-52e24f337847"/>
</p:tagLst>
</file>

<file path=ppt/tags/tag3.xml><?xml version="1.0" encoding="utf-8"?>
<p:tagLst xmlns:a="http://schemas.openxmlformats.org/drawingml/2006/main" xmlns:r="http://schemas.openxmlformats.org/officeDocument/2006/relationships" xmlns:p="http://schemas.openxmlformats.org/presentationml/2006/main">
  <p:tag name="__PE_IMAGE" val="3d2b2bdf-7950-4d08-a8a4-9ec4b2996931"/>
</p:tagLst>
</file>

<file path=ppt/tags/tag4.xml><?xml version="1.0" encoding="utf-8"?>
<p:tagLst xmlns:a="http://schemas.openxmlformats.org/drawingml/2006/main" xmlns:r="http://schemas.openxmlformats.org/officeDocument/2006/relationships" xmlns:p="http://schemas.openxmlformats.org/presentationml/2006/main">
  <p:tag name="__PE_IMAGE" val="6353c9f1-91bb-42ba-a585-e50e61d87bf2"/>
</p:tagLst>
</file>

<file path=ppt/tags/tag5.xml><?xml version="1.0" encoding="utf-8"?>
<p:tagLst xmlns:a="http://schemas.openxmlformats.org/drawingml/2006/main" xmlns:r="http://schemas.openxmlformats.org/officeDocument/2006/relationships" xmlns:p="http://schemas.openxmlformats.org/presentationml/2006/main">
  <p:tag name="__PE_IMAGE" val="6747c5bc-cb32-4248-a3cb-4ae0b2923990"/>
</p:tagLst>
</file>

<file path=ppt/tags/tag6.xml><?xml version="1.0" encoding="utf-8"?>
<p:tagLst xmlns:a="http://schemas.openxmlformats.org/drawingml/2006/main" xmlns:r="http://schemas.openxmlformats.org/officeDocument/2006/relationships" xmlns:p="http://schemas.openxmlformats.org/presentationml/2006/main">
  <p:tag name="__PE_IMAGE" val="73712fd1-634d-4851-9848-f57ea90f38bc"/>
</p:tagLst>
</file>

<file path=ppt/theme/theme1.xml><?xml version="1.0" encoding="utf-8"?>
<a:theme xmlns:a="http://schemas.openxmlformats.org/drawingml/2006/main" name="Vera">
  <a:themeElements>
    <a:clrScheme name="Custom 2">
      <a:dk1>
        <a:sysClr val="windowText" lastClr="000000"/>
      </a:dk1>
      <a:lt1>
        <a:sysClr val="window" lastClr="FFFFFF"/>
      </a:lt1>
      <a:dk2>
        <a:srgbClr val="404040"/>
      </a:dk2>
      <a:lt2>
        <a:srgbClr val="A1C839"/>
      </a:lt2>
      <a:accent1>
        <a:srgbClr val="00AEC9"/>
      </a:accent1>
      <a:accent2>
        <a:srgbClr val="993366"/>
      </a:accent2>
      <a:accent3>
        <a:srgbClr val="EBB024"/>
      </a:accent3>
      <a:accent4>
        <a:srgbClr val="CF6A34"/>
      </a:accent4>
      <a:accent5>
        <a:srgbClr val="107181"/>
      </a:accent5>
      <a:accent6>
        <a:srgbClr val="5C9A94"/>
      </a:accent6>
      <a:hlink>
        <a:srgbClr val="0563C1"/>
      </a:hlink>
      <a:folHlink>
        <a:srgbClr val="5334CF"/>
      </a:folHlink>
    </a:clrScheme>
    <a:fontScheme name="Custom 8">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400" dirty="0" smtClean="0">
            <a:solidFill>
              <a:schemeClr val="tx2"/>
            </a:solidFill>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2FE5F644C71340ABAFE119CF0EE10E" ma:contentTypeVersion="11" ma:contentTypeDescription="Create a new document." ma:contentTypeScope="" ma:versionID="b7a6b3b4574805d1b89c452959bc6d9c">
  <xsd:schema xmlns:xsd="http://www.w3.org/2001/XMLSchema" xmlns:xs="http://www.w3.org/2001/XMLSchema" xmlns:p="http://schemas.microsoft.com/office/2006/metadata/properties" xmlns:ns3="0c93220e-76aa-469c-9bbe-e741c60fc3c5" xmlns:ns4="718fa4af-ab10-4a8c-86bc-2e452dbcfb7c" targetNamespace="http://schemas.microsoft.com/office/2006/metadata/properties" ma:root="true" ma:fieldsID="e426c83ac7ac1e77528356e0433a6d3e" ns3:_="" ns4:_="">
    <xsd:import namespace="0c93220e-76aa-469c-9bbe-e741c60fc3c5"/>
    <xsd:import namespace="718fa4af-ab10-4a8c-86bc-2e452dbcfb7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93220e-76aa-469c-9bbe-e741c60fc3c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8fa4af-ab10-4a8c-86bc-2e452dbcfb7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8EF4A-390D-4BD7-B59F-60C5DC77159D}">
  <ds:schemaRefs>
    <ds:schemaRef ds:uri="http://schemas.microsoft.com/office/2006/metadata/properties"/>
    <ds:schemaRef ds:uri="718fa4af-ab10-4a8c-86bc-2e452dbcfb7c"/>
    <ds:schemaRef ds:uri="http://www.w3.org/XML/1998/namespace"/>
    <ds:schemaRef ds:uri="http://schemas.microsoft.com/office/2006/documentManagement/types"/>
    <ds:schemaRef ds:uri="http://schemas.openxmlformats.org/package/2006/metadata/core-properties"/>
    <ds:schemaRef ds:uri="http://purl.org/dc/terms/"/>
    <ds:schemaRef ds:uri="http://purl.org/dc/elements/1.1/"/>
    <ds:schemaRef ds:uri="http://schemas.microsoft.com/office/infopath/2007/PartnerControls"/>
    <ds:schemaRef ds:uri="0c93220e-76aa-469c-9bbe-e741c60fc3c5"/>
    <ds:schemaRef ds:uri="http://purl.org/dc/dcmitype/"/>
  </ds:schemaRefs>
</ds:datastoreItem>
</file>

<file path=customXml/itemProps2.xml><?xml version="1.0" encoding="utf-8"?>
<ds:datastoreItem xmlns:ds="http://schemas.openxmlformats.org/officeDocument/2006/customXml" ds:itemID="{AF276EEC-1354-4BF8-ACDD-1105DFFDE6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93220e-76aa-469c-9bbe-e741c60fc3c5"/>
    <ds:schemaRef ds:uri="718fa4af-ab10-4a8c-86bc-2e452dbcfb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9258FE-012D-48F5-8488-5B0B0DDAB9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5597</TotalTime>
  <Words>1526</Words>
  <Application>Microsoft Office PowerPoint</Application>
  <PresentationFormat>Widescreen</PresentationFormat>
  <Paragraphs>340</Paragraphs>
  <Slides>25</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Courier New</vt:lpstr>
      <vt:lpstr>Lato</vt:lpstr>
      <vt:lpstr>Lato Black</vt:lpstr>
      <vt:lpstr>Symbol</vt:lpstr>
      <vt:lpstr>Wingdings</vt:lpstr>
      <vt:lpstr>Vera</vt:lpstr>
      <vt:lpstr>How to  stay healthy,  cope, and even thrive during a pandemic</vt:lpstr>
      <vt:lpstr>Introductions</vt:lpstr>
      <vt:lpstr>PowerPoint Presentation</vt:lpstr>
      <vt:lpstr>Covid-19 : Symptoms</vt:lpstr>
      <vt:lpstr>Covid-19</vt:lpstr>
      <vt:lpstr>Covid-19: Getting advice</vt:lpstr>
      <vt:lpstr>Worries &amp; Stressors</vt:lpstr>
      <vt:lpstr>PowerPoint Presentation</vt:lpstr>
      <vt:lpstr>There is power in naming</vt:lpstr>
      <vt:lpstr> Whole Health  at Home </vt:lpstr>
      <vt:lpstr>Social Health</vt:lpstr>
      <vt:lpstr>PowerPoint Presentation</vt:lpstr>
      <vt:lpstr>PowerPoint Presentation</vt:lpstr>
      <vt:lpstr>PowerPoint Presentation</vt:lpstr>
      <vt:lpstr>Emotional Health</vt:lpstr>
      <vt:lpstr>Physical Health</vt:lpstr>
      <vt:lpstr>PowerPoint Presentation</vt:lpstr>
      <vt:lpstr>PowerPoint Presentation</vt:lpstr>
      <vt:lpstr>Stop and ask yourself, where is my  attention? (pause)  Notice, is it on a thought? (pause)  Is it in the past? (pause)  Is in the present? (pause)   Gather your attention inward and place it on your breath  We’ll pause for 15 seconds (after 15 seconds)   Take one last deep breath and when you’re ready, open your eyes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stay healthy, cope, and even thrive during a pandemic</dc:title>
  <dc:creator>Kristina Shwenn</dc:creator>
  <cp:lastModifiedBy>Bianca Lopez</cp:lastModifiedBy>
  <cp:revision>86</cp:revision>
  <dcterms:created xsi:type="dcterms:W3CDTF">2020-03-31T23:36:06Z</dcterms:created>
  <dcterms:modified xsi:type="dcterms:W3CDTF">2020-04-09T21:38:07Z</dcterms:modified>
</cp:coreProperties>
</file>